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268" r:id="rId2"/>
    <p:sldId id="269" r:id="rId3"/>
    <p:sldId id="271" r:id="rId4"/>
    <p:sldId id="262" r:id="rId5"/>
    <p:sldId id="272" r:id="rId6"/>
    <p:sldId id="273" r:id="rId7"/>
    <p:sldId id="274" r:id="rId8"/>
    <p:sldId id="275" r:id="rId9"/>
    <p:sldId id="276" r:id="rId10"/>
    <p:sldId id="257" r:id="rId11"/>
    <p:sldId id="277"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hant Kadam" initials="PK" lastIdx="1" clrIdx="0">
    <p:extLst>
      <p:ext uri="{19B8F6BF-5375-455C-9EA6-DF929625EA0E}">
        <p15:presenceInfo xmlns:p15="http://schemas.microsoft.com/office/powerpoint/2012/main" userId="4d85b6f0344492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81" d="100"/>
          <a:sy n="81" d="100"/>
        </p:scale>
        <p:origin x="754"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Kadam" userId="4d85b6f0344492f8" providerId="LiveId" clId="{ABE564AF-7F4C-41F4-9F92-ED4DA4C10C4C}"/>
    <pc:docChg chg="undo custSel addSld delSld modSld">
      <pc:chgData name="Prashant Kadam" userId="4d85b6f0344492f8" providerId="LiveId" clId="{ABE564AF-7F4C-41F4-9F92-ED4DA4C10C4C}" dt="2023-07-28T18:18:47.543" v="1132" actId="20577"/>
      <pc:docMkLst>
        <pc:docMk/>
      </pc:docMkLst>
      <pc:sldChg chg="modSp mod">
        <pc:chgData name="Prashant Kadam" userId="4d85b6f0344492f8" providerId="LiveId" clId="{ABE564AF-7F4C-41F4-9F92-ED4DA4C10C4C}" dt="2023-07-27T17:57:38.932" v="644"/>
        <pc:sldMkLst>
          <pc:docMk/>
          <pc:sldMk cId="2394598200" sldId="257"/>
        </pc:sldMkLst>
        <pc:spChg chg="mod">
          <ac:chgData name="Prashant Kadam" userId="4d85b6f0344492f8" providerId="LiveId" clId="{ABE564AF-7F4C-41F4-9F92-ED4DA4C10C4C}" dt="2023-07-27T17:57:38.932" v="644"/>
          <ac:spMkLst>
            <pc:docMk/>
            <pc:sldMk cId="2394598200" sldId="257"/>
            <ac:spMk id="4" creationId="{E98DCA46-603B-4178-8707-30E192CE6B8D}"/>
          </ac:spMkLst>
        </pc:spChg>
        <pc:spChg chg="mod">
          <ac:chgData name="Prashant Kadam" userId="4d85b6f0344492f8" providerId="LiveId" clId="{ABE564AF-7F4C-41F4-9F92-ED4DA4C10C4C}" dt="2023-07-27T17:54:11.715" v="639" actId="115"/>
          <ac:spMkLst>
            <pc:docMk/>
            <pc:sldMk cId="2394598200" sldId="257"/>
            <ac:spMk id="8" creationId="{5FC6C278-4035-446A-A94B-030E792FDDF5}"/>
          </ac:spMkLst>
        </pc:spChg>
      </pc:sldChg>
      <pc:sldChg chg="delSp modSp mod setBg">
        <pc:chgData name="Prashant Kadam" userId="4d85b6f0344492f8" providerId="LiveId" clId="{ABE564AF-7F4C-41F4-9F92-ED4DA4C10C4C}" dt="2023-07-28T06:40:00.836" v="1076" actId="20577"/>
        <pc:sldMkLst>
          <pc:docMk/>
          <pc:sldMk cId="1733894933" sldId="262"/>
        </pc:sldMkLst>
        <pc:spChg chg="mod">
          <ac:chgData name="Prashant Kadam" userId="4d85b6f0344492f8" providerId="LiveId" clId="{ABE564AF-7F4C-41F4-9F92-ED4DA4C10C4C}" dt="2023-07-28T06:40:00.836" v="1076" actId="20577"/>
          <ac:spMkLst>
            <pc:docMk/>
            <pc:sldMk cId="1733894933" sldId="262"/>
            <ac:spMk id="2" creationId="{A9DED3C6-003C-4A2D-B351-F00A04BF6251}"/>
          </ac:spMkLst>
        </pc:spChg>
        <pc:spChg chg="del mod">
          <ac:chgData name="Prashant Kadam" userId="4d85b6f0344492f8" providerId="LiveId" clId="{ABE564AF-7F4C-41F4-9F92-ED4DA4C10C4C}" dt="2023-07-27T09:51:01.631" v="1" actId="21"/>
          <ac:spMkLst>
            <pc:docMk/>
            <pc:sldMk cId="1733894933" sldId="262"/>
            <ac:spMk id="23" creationId="{37C45D6A-C8DC-D9A9-491E-1B81A775B83F}"/>
          </ac:spMkLst>
        </pc:spChg>
        <pc:picChg chg="mod">
          <ac:chgData name="Prashant Kadam" userId="4d85b6f0344492f8" providerId="LiveId" clId="{ABE564AF-7F4C-41F4-9F92-ED4DA4C10C4C}" dt="2023-07-27T10:29:44.637" v="248" actId="1440"/>
          <ac:picMkLst>
            <pc:docMk/>
            <pc:sldMk cId="1733894933" sldId="262"/>
            <ac:picMk id="6" creationId="{BB3F722D-B373-4F21-B889-3DAB0655E5F4}"/>
          </ac:picMkLst>
        </pc:picChg>
      </pc:sldChg>
      <pc:sldChg chg="del">
        <pc:chgData name="Prashant Kadam" userId="4d85b6f0344492f8" providerId="LiveId" clId="{ABE564AF-7F4C-41F4-9F92-ED4DA4C10C4C}" dt="2023-07-28T06:39:00.146" v="1053" actId="2696"/>
        <pc:sldMkLst>
          <pc:docMk/>
          <pc:sldMk cId="862656488" sldId="267"/>
        </pc:sldMkLst>
      </pc:sldChg>
      <pc:sldChg chg="modSp mod">
        <pc:chgData name="Prashant Kadam" userId="4d85b6f0344492f8" providerId="LiveId" clId="{ABE564AF-7F4C-41F4-9F92-ED4DA4C10C4C}" dt="2023-07-28T06:31:33.851" v="1022" actId="207"/>
        <pc:sldMkLst>
          <pc:docMk/>
          <pc:sldMk cId="2352749048" sldId="268"/>
        </pc:sldMkLst>
        <pc:spChg chg="mod">
          <ac:chgData name="Prashant Kadam" userId="4d85b6f0344492f8" providerId="LiveId" clId="{ABE564AF-7F4C-41F4-9F92-ED4DA4C10C4C}" dt="2023-07-28T06:31:33.851" v="1022" actId="207"/>
          <ac:spMkLst>
            <pc:docMk/>
            <pc:sldMk cId="2352749048" sldId="268"/>
            <ac:spMk id="2" creationId="{7635B398-1E7F-44AD-8356-8345134C958C}"/>
          </ac:spMkLst>
        </pc:spChg>
        <pc:spChg chg="mod">
          <ac:chgData name="Prashant Kadam" userId="4d85b6f0344492f8" providerId="LiveId" clId="{ABE564AF-7F4C-41F4-9F92-ED4DA4C10C4C}" dt="2023-07-28T06:30:52.720" v="1021" actId="20577"/>
          <ac:spMkLst>
            <pc:docMk/>
            <pc:sldMk cId="2352749048" sldId="268"/>
            <ac:spMk id="3" creationId="{852A3D91-AB3F-4EDF-B87E-FDDF6C5DC4CF}"/>
          </ac:spMkLst>
        </pc:spChg>
      </pc:sldChg>
      <pc:sldChg chg="modSp mod">
        <pc:chgData name="Prashant Kadam" userId="4d85b6f0344492f8" providerId="LiveId" clId="{ABE564AF-7F4C-41F4-9F92-ED4DA4C10C4C}" dt="2023-07-28T06:33:25.490" v="1030" actId="1076"/>
        <pc:sldMkLst>
          <pc:docMk/>
          <pc:sldMk cId="2342962290" sldId="269"/>
        </pc:sldMkLst>
        <pc:spChg chg="mod">
          <ac:chgData name="Prashant Kadam" userId="4d85b6f0344492f8" providerId="LiveId" clId="{ABE564AF-7F4C-41F4-9F92-ED4DA4C10C4C}" dt="2023-07-28T06:33:25.490" v="1030" actId="1076"/>
          <ac:spMkLst>
            <pc:docMk/>
            <pc:sldMk cId="2342962290" sldId="269"/>
            <ac:spMk id="2" creationId="{DFF32E04-E3CE-4175-B0D3-33D69BCB059A}"/>
          </ac:spMkLst>
        </pc:spChg>
      </pc:sldChg>
      <pc:sldChg chg="addSp delSp modSp mod">
        <pc:chgData name="Prashant Kadam" userId="4d85b6f0344492f8" providerId="LiveId" clId="{ABE564AF-7F4C-41F4-9F92-ED4DA4C10C4C}" dt="2023-07-28T06:51:36.892" v="1085" actId="1076"/>
        <pc:sldMkLst>
          <pc:docMk/>
          <pc:sldMk cId="537041003" sldId="271"/>
        </pc:sldMkLst>
        <pc:spChg chg="mod">
          <ac:chgData name="Prashant Kadam" userId="4d85b6f0344492f8" providerId="LiveId" clId="{ABE564AF-7F4C-41F4-9F92-ED4DA4C10C4C}" dt="2023-07-28T06:32:49.910" v="1026" actId="12"/>
          <ac:spMkLst>
            <pc:docMk/>
            <pc:sldMk cId="537041003" sldId="271"/>
            <ac:spMk id="2" creationId="{7EEC826E-72DB-45B4-B092-DA86DA68C4A7}"/>
          </ac:spMkLst>
        </pc:spChg>
        <pc:spChg chg="mod">
          <ac:chgData name="Prashant Kadam" userId="4d85b6f0344492f8" providerId="LiveId" clId="{ABE564AF-7F4C-41F4-9F92-ED4DA4C10C4C}" dt="2023-07-27T10:31:23.080" v="258" actId="122"/>
          <ac:spMkLst>
            <pc:docMk/>
            <pc:sldMk cId="537041003" sldId="271"/>
            <ac:spMk id="3" creationId="{1D935431-5E3F-4C1A-BED1-C5BC3D661ED8}"/>
          </ac:spMkLst>
        </pc:spChg>
        <pc:spChg chg="add del mod">
          <ac:chgData name="Prashant Kadam" userId="4d85b6f0344492f8" providerId="LiveId" clId="{ABE564AF-7F4C-41F4-9F92-ED4DA4C10C4C}" dt="2023-07-28T06:50:13.947" v="1079" actId="21"/>
          <ac:spMkLst>
            <pc:docMk/>
            <pc:sldMk cId="537041003" sldId="271"/>
            <ac:spMk id="6" creationId="{BC76C75B-9F2A-C6AC-A3FC-30425D29D2FF}"/>
          </ac:spMkLst>
        </pc:spChg>
        <pc:spChg chg="mod">
          <ac:chgData name="Prashant Kadam" userId="4d85b6f0344492f8" providerId="LiveId" clId="{ABE564AF-7F4C-41F4-9F92-ED4DA4C10C4C}" dt="2023-07-28T06:32:15.990" v="1025" actId="12"/>
          <ac:spMkLst>
            <pc:docMk/>
            <pc:sldMk cId="537041003" sldId="271"/>
            <ac:spMk id="9" creationId="{4B8941C9-A5E2-4AE2-9E83-54DAEF9402B0}"/>
          </ac:spMkLst>
        </pc:spChg>
        <pc:picChg chg="add mod">
          <ac:chgData name="Prashant Kadam" userId="4d85b6f0344492f8" providerId="LiveId" clId="{ABE564AF-7F4C-41F4-9F92-ED4DA4C10C4C}" dt="2023-07-28T06:51:36.892" v="1085" actId="1076"/>
          <ac:picMkLst>
            <pc:docMk/>
            <pc:sldMk cId="537041003" sldId="271"/>
            <ac:picMk id="5" creationId="{76362224-895A-A3E0-6F16-B14C5F78ED59}"/>
          </ac:picMkLst>
        </pc:picChg>
        <pc:picChg chg="add mod">
          <ac:chgData name="Prashant Kadam" userId="4d85b6f0344492f8" providerId="LiveId" clId="{ABE564AF-7F4C-41F4-9F92-ED4DA4C10C4C}" dt="2023-07-28T06:33:03.445" v="1028" actId="1076"/>
          <ac:picMkLst>
            <pc:docMk/>
            <pc:sldMk cId="537041003" sldId="271"/>
            <ac:picMk id="22" creationId="{B58330F5-A41E-2AD5-2958-5A8CDA9B2ECA}"/>
          </ac:picMkLst>
        </pc:picChg>
        <pc:picChg chg="del">
          <ac:chgData name="Prashant Kadam" userId="4d85b6f0344492f8" providerId="LiveId" clId="{ABE564AF-7F4C-41F4-9F92-ED4DA4C10C4C}" dt="2023-07-27T10:30:29.869" v="252" actId="21"/>
          <ac:picMkLst>
            <pc:docMk/>
            <pc:sldMk cId="537041003" sldId="271"/>
            <ac:picMk id="24" creationId="{B83E2AB1-C03F-4257-9171-5FD5FA2720DB}"/>
          </ac:picMkLst>
        </pc:picChg>
      </pc:sldChg>
      <pc:sldChg chg="addSp delSp modSp mod">
        <pc:chgData name="Prashant Kadam" userId="4d85b6f0344492f8" providerId="LiveId" clId="{ABE564AF-7F4C-41F4-9F92-ED4DA4C10C4C}" dt="2023-07-28T06:34:25.389" v="1037" actId="12"/>
        <pc:sldMkLst>
          <pc:docMk/>
          <pc:sldMk cId="1943867055" sldId="272"/>
        </pc:sldMkLst>
        <pc:spChg chg="mod">
          <ac:chgData name="Prashant Kadam" userId="4d85b6f0344492f8" providerId="LiveId" clId="{ABE564AF-7F4C-41F4-9F92-ED4DA4C10C4C}" dt="2023-07-28T06:34:25.389" v="1037" actId="12"/>
          <ac:spMkLst>
            <pc:docMk/>
            <pc:sldMk cId="1943867055" sldId="272"/>
            <ac:spMk id="2" creationId="{C8BE71A9-3DD2-40A0-A793-8A327B7870FD}"/>
          </ac:spMkLst>
        </pc:spChg>
        <pc:spChg chg="del">
          <ac:chgData name="Prashant Kadam" userId="4d85b6f0344492f8" providerId="LiveId" clId="{ABE564AF-7F4C-41F4-9F92-ED4DA4C10C4C}" dt="2023-07-27T10:03:14.319" v="90" actId="21"/>
          <ac:spMkLst>
            <pc:docMk/>
            <pc:sldMk cId="1943867055" sldId="272"/>
            <ac:spMk id="4" creationId="{89E3F3D3-E33B-4CC0-A31E-7554F6BAEA6C}"/>
          </ac:spMkLst>
        </pc:spChg>
        <pc:spChg chg="add del mod">
          <ac:chgData name="Prashant Kadam" userId="4d85b6f0344492f8" providerId="LiveId" clId="{ABE564AF-7F4C-41F4-9F92-ED4DA4C10C4C}" dt="2023-07-27T10:00:47.255" v="76" actId="21"/>
          <ac:spMkLst>
            <pc:docMk/>
            <pc:sldMk cId="1943867055" sldId="272"/>
            <ac:spMk id="6" creationId="{5B6C405F-AED2-FB69-E268-838722F1756E}"/>
          </ac:spMkLst>
        </pc:spChg>
        <pc:spChg chg="add del mod">
          <ac:chgData name="Prashant Kadam" userId="4d85b6f0344492f8" providerId="LiveId" clId="{ABE564AF-7F4C-41F4-9F92-ED4DA4C10C4C}" dt="2023-07-27T10:03:17.777" v="91" actId="21"/>
          <ac:spMkLst>
            <pc:docMk/>
            <pc:sldMk cId="1943867055" sldId="272"/>
            <ac:spMk id="10" creationId="{B689F9C4-9B78-093A-884B-CCDB9A04F1D1}"/>
          </ac:spMkLst>
        </pc:spChg>
        <pc:spChg chg="add mod">
          <ac:chgData name="Prashant Kadam" userId="4d85b6f0344492f8" providerId="LiveId" clId="{ABE564AF-7F4C-41F4-9F92-ED4DA4C10C4C}" dt="2023-07-27T10:14:02.957" v="171" actId="1076"/>
          <ac:spMkLst>
            <pc:docMk/>
            <pc:sldMk cId="1943867055" sldId="272"/>
            <ac:spMk id="11" creationId="{6F95E444-2D35-9FD1-A93D-DD53FABDB6C0}"/>
          </ac:spMkLst>
        </pc:spChg>
        <pc:spChg chg="add del mod">
          <ac:chgData name="Prashant Kadam" userId="4d85b6f0344492f8" providerId="LiveId" clId="{ABE564AF-7F4C-41F4-9F92-ED4DA4C10C4C}" dt="2023-07-27T10:15:40.390" v="212"/>
          <ac:spMkLst>
            <pc:docMk/>
            <pc:sldMk cId="1943867055" sldId="272"/>
            <ac:spMk id="12" creationId="{7D35E9E7-25E1-D67A-46AF-E02001C9A24C}"/>
          </ac:spMkLst>
        </pc:spChg>
        <pc:spChg chg="add mod">
          <ac:chgData name="Prashant Kadam" userId="4d85b6f0344492f8" providerId="LiveId" clId="{ABE564AF-7F4C-41F4-9F92-ED4DA4C10C4C}" dt="2023-07-27T10:17:09.967" v="224" actId="1076"/>
          <ac:spMkLst>
            <pc:docMk/>
            <pc:sldMk cId="1943867055" sldId="272"/>
            <ac:spMk id="13" creationId="{01318D05-3DC9-6165-44A9-856EFF1BF811}"/>
          </ac:spMkLst>
        </pc:spChg>
        <pc:spChg chg="add mod">
          <ac:chgData name="Prashant Kadam" userId="4d85b6f0344492f8" providerId="LiveId" clId="{ABE564AF-7F4C-41F4-9F92-ED4DA4C10C4C}" dt="2023-07-27T10:17:00.200" v="223" actId="1076"/>
          <ac:spMkLst>
            <pc:docMk/>
            <pc:sldMk cId="1943867055" sldId="272"/>
            <ac:spMk id="14" creationId="{D8F07358-017F-9238-4151-5118EDC91C58}"/>
          </ac:spMkLst>
        </pc:spChg>
        <pc:spChg chg="add mod">
          <ac:chgData name="Prashant Kadam" userId="4d85b6f0344492f8" providerId="LiveId" clId="{ABE564AF-7F4C-41F4-9F92-ED4DA4C10C4C}" dt="2023-07-27T10:16:55.886" v="222" actId="1076"/>
          <ac:spMkLst>
            <pc:docMk/>
            <pc:sldMk cId="1943867055" sldId="272"/>
            <ac:spMk id="16" creationId="{5D02C32C-A7F7-4F39-7702-FDF3B719E566}"/>
          </ac:spMkLst>
        </pc:spChg>
        <pc:graphicFrameChg chg="add mod modGraphic">
          <ac:chgData name="Prashant Kadam" userId="4d85b6f0344492f8" providerId="LiveId" clId="{ABE564AF-7F4C-41F4-9F92-ED4DA4C10C4C}" dt="2023-07-27T10:26:23.736" v="240" actId="207"/>
          <ac:graphicFrameMkLst>
            <pc:docMk/>
            <pc:sldMk cId="1943867055" sldId="272"/>
            <ac:graphicFrameMk id="3" creationId="{68060E1A-C48F-869C-F278-F05689810710}"/>
          </ac:graphicFrameMkLst>
        </pc:graphicFrameChg>
        <pc:picChg chg="add mod">
          <ac:chgData name="Prashant Kadam" userId="4d85b6f0344492f8" providerId="LiveId" clId="{ABE564AF-7F4C-41F4-9F92-ED4DA4C10C4C}" dt="2023-07-27T10:05:28.265" v="113" actId="1076"/>
          <ac:picMkLst>
            <pc:docMk/>
            <pc:sldMk cId="1943867055" sldId="272"/>
            <ac:picMk id="7" creationId="{84743B5A-BF2B-BCA1-15E5-D962526A134A}"/>
          </ac:picMkLst>
        </pc:picChg>
        <pc:picChg chg="add mod">
          <ac:chgData name="Prashant Kadam" userId="4d85b6f0344492f8" providerId="LiveId" clId="{ABE564AF-7F4C-41F4-9F92-ED4DA4C10C4C}" dt="2023-07-27T10:06:30.943" v="119" actId="1076"/>
          <ac:picMkLst>
            <pc:docMk/>
            <pc:sldMk cId="1943867055" sldId="272"/>
            <ac:picMk id="8" creationId="{C8FF66BE-8700-1098-76F6-2AC3F8D05FF0}"/>
          </ac:picMkLst>
        </pc:picChg>
        <pc:picChg chg="del mod">
          <ac:chgData name="Prashant Kadam" userId="4d85b6f0344492f8" providerId="LiveId" clId="{ABE564AF-7F4C-41F4-9F92-ED4DA4C10C4C}" dt="2023-07-27T10:00:43.897" v="75" actId="21"/>
          <ac:picMkLst>
            <pc:docMk/>
            <pc:sldMk cId="1943867055" sldId="272"/>
            <ac:picMk id="15" creationId="{F24087BC-230D-4630-81A2-52F8824F84B0}"/>
          </ac:picMkLst>
        </pc:picChg>
        <pc:picChg chg="add mod">
          <ac:chgData name="Prashant Kadam" userId="4d85b6f0344492f8" providerId="LiveId" clId="{ABE564AF-7F4C-41F4-9F92-ED4DA4C10C4C}" dt="2023-07-27T10:22:36.248" v="230" actId="1076"/>
          <ac:picMkLst>
            <pc:docMk/>
            <pc:sldMk cId="1943867055" sldId="272"/>
            <ac:picMk id="18" creationId="{3628201B-4DC4-AF18-3EFD-1892133F6E6B}"/>
          </ac:picMkLst>
        </pc:picChg>
        <pc:picChg chg="add mod">
          <ac:chgData name="Prashant Kadam" userId="4d85b6f0344492f8" providerId="LiveId" clId="{ABE564AF-7F4C-41F4-9F92-ED4DA4C10C4C}" dt="2023-07-27T10:23:35.506" v="232" actId="1076"/>
          <ac:picMkLst>
            <pc:docMk/>
            <pc:sldMk cId="1943867055" sldId="272"/>
            <ac:picMk id="20" creationId="{6F8A74B3-D5B6-F728-FB78-51A845AFF43F}"/>
          </ac:picMkLst>
        </pc:picChg>
        <pc:picChg chg="add mod">
          <ac:chgData name="Prashant Kadam" userId="4d85b6f0344492f8" providerId="LiveId" clId="{ABE564AF-7F4C-41F4-9F92-ED4DA4C10C4C}" dt="2023-07-27T10:24:15.878" v="234" actId="1076"/>
          <ac:picMkLst>
            <pc:docMk/>
            <pc:sldMk cId="1943867055" sldId="272"/>
            <ac:picMk id="22" creationId="{594E57D2-7E5D-EB0D-FAF3-0CF4A2FA8932}"/>
          </ac:picMkLst>
        </pc:picChg>
        <pc:picChg chg="add mod">
          <ac:chgData name="Prashant Kadam" userId="4d85b6f0344492f8" providerId="LiveId" clId="{ABE564AF-7F4C-41F4-9F92-ED4DA4C10C4C}" dt="2023-07-27T10:25:46.459" v="238" actId="1076"/>
          <ac:picMkLst>
            <pc:docMk/>
            <pc:sldMk cId="1943867055" sldId="272"/>
            <ac:picMk id="24" creationId="{0EA4BEAD-57AB-1375-0D73-7247DE8D2D87}"/>
          </ac:picMkLst>
        </pc:picChg>
        <pc:picChg chg="add mod">
          <ac:chgData name="Prashant Kadam" userId="4d85b6f0344492f8" providerId="LiveId" clId="{ABE564AF-7F4C-41F4-9F92-ED4DA4C10C4C}" dt="2023-07-27T10:26:51.206" v="242" actId="1076"/>
          <ac:picMkLst>
            <pc:docMk/>
            <pc:sldMk cId="1943867055" sldId="272"/>
            <ac:picMk id="26" creationId="{FE3E0BF8-19BC-3CD7-5698-CBE52F19179E}"/>
          </ac:picMkLst>
        </pc:picChg>
        <pc:picChg chg="add mod">
          <ac:chgData name="Prashant Kadam" userId="4d85b6f0344492f8" providerId="LiveId" clId="{ABE564AF-7F4C-41F4-9F92-ED4DA4C10C4C}" dt="2023-07-27T10:28:20.999" v="244" actId="1076"/>
          <ac:picMkLst>
            <pc:docMk/>
            <pc:sldMk cId="1943867055" sldId="272"/>
            <ac:picMk id="28" creationId="{73185BDD-4E37-7E48-D651-6032AFC5CE3F}"/>
          </ac:picMkLst>
        </pc:picChg>
      </pc:sldChg>
      <pc:sldChg chg="addSp delSp modSp mod">
        <pc:chgData name="Prashant Kadam" userId="4d85b6f0344492f8" providerId="LiveId" clId="{ABE564AF-7F4C-41F4-9F92-ED4DA4C10C4C}" dt="2023-07-28T18:18:22.798" v="1124" actId="20577"/>
        <pc:sldMkLst>
          <pc:docMk/>
          <pc:sldMk cId="1983309941" sldId="273"/>
        </pc:sldMkLst>
        <pc:spChg chg="mod">
          <ac:chgData name="Prashant Kadam" userId="4d85b6f0344492f8" providerId="LiveId" clId="{ABE564AF-7F4C-41F4-9F92-ED4DA4C10C4C}" dt="2023-07-28T18:16:12.255" v="1107" actId="20577"/>
          <ac:spMkLst>
            <pc:docMk/>
            <pc:sldMk cId="1983309941" sldId="273"/>
            <ac:spMk id="2" creationId="{3DF70BC9-4028-4C57-A49A-BB164F023B33}"/>
          </ac:spMkLst>
        </pc:spChg>
        <pc:spChg chg="del">
          <ac:chgData name="Prashant Kadam" userId="4d85b6f0344492f8" providerId="LiveId" clId="{ABE564AF-7F4C-41F4-9F92-ED4DA4C10C4C}" dt="2023-07-27T13:51:25.345" v="261" actId="21"/>
          <ac:spMkLst>
            <pc:docMk/>
            <pc:sldMk cId="1983309941" sldId="273"/>
            <ac:spMk id="3" creationId="{9C059A28-6923-4B5B-9304-CCFE4E2B8582}"/>
          </ac:spMkLst>
        </pc:spChg>
        <pc:spChg chg="add del mod">
          <ac:chgData name="Prashant Kadam" userId="4d85b6f0344492f8" providerId="LiveId" clId="{ABE564AF-7F4C-41F4-9F92-ED4DA4C10C4C}" dt="2023-07-28T06:38:46.297" v="1052" actId="21"/>
          <ac:spMkLst>
            <pc:docMk/>
            <pc:sldMk cId="1983309941" sldId="273"/>
            <ac:spMk id="3" creationId="{CE6AB0F2-422D-619A-C477-B82935C9E972}"/>
          </ac:spMkLst>
        </pc:spChg>
        <pc:spChg chg="del">
          <ac:chgData name="Prashant Kadam" userId="4d85b6f0344492f8" providerId="LiveId" clId="{ABE564AF-7F4C-41F4-9F92-ED4DA4C10C4C}" dt="2023-07-27T13:51:48.748" v="263" actId="21"/>
          <ac:spMkLst>
            <pc:docMk/>
            <pc:sldMk cId="1983309941" sldId="273"/>
            <ac:spMk id="4" creationId="{1EC8D87A-A43B-467C-9549-98D8C6155027}"/>
          </ac:spMkLst>
        </pc:spChg>
        <pc:spChg chg="add del mod">
          <ac:chgData name="Prashant Kadam" userId="4d85b6f0344492f8" providerId="LiveId" clId="{ABE564AF-7F4C-41F4-9F92-ED4DA4C10C4C}" dt="2023-07-27T13:51:28.808" v="262" actId="21"/>
          <ac:spMkLst>
            <pc:docMk/>
            <pc:sldMk cId="1983309941" sldId="273"/>
            <ac:spMk id="6" creationId="{A1124635-90BE-8B50-E43B-C0950EB8AC22}"/>
          </ac:spMkLst>
        </pc:spChg>
        <pc:spChg chg="add del mod">
          <ac:chgData name="Prashant Kadam" userId="4d85b6f0344492f8" providerId="LiveId" clId="{ABE564AF-7F4C-41F4-9F92-ED4DA4C10C4C}" dt="2023-07-27T13:51:52.881" v="264" actId="21"/>
          <ac:spMkLst>
            <pc:docMk/>
            <pc:sldMk cId="1983309941" sldId="273"/>
            <ac:spMk id="8" creationId="{0FA126BE-65E6-B5AA-B144-A84E98F15078}"/>
          </ac:spMkLst>
        </pc:spChg>
        <pc:spChg chg="add mod">
          <ac:chgData name="Prashant Kadam" userId="4d85b6f0344492f8" providerId="LiveId" clId="{ABE564AF-7F4C-41F4-9F92-ED4DA4C10C4C}" dt="2023-07-28T18:18:22.798" v="1124" actId="20577"/>
          <ac:spMkLst>
            <pc:docMk/>
            <pc:sldMk cId="1983309941" sldId="273"/>
            <ac:spMk id="17" creationId="{3CE3A9E6-A5EC-20AD-D611-E628FF0DC2B9}"/>
          </ac:spMkLst>
        </pc:spChg>
        <pc:picChg chg="add del mod">
          <ac:chgData name="Prashant Kadam" userId="4d85b6f0344492f8" providerId="LiveId" clId="{ABE564AF-7F4C-41F4-9F92-ED4DA4C10C4C}" dt="2023-07-27T13:54:29.922" v="296" actId="21"/>
          <ac:picMkLst>
            <pc:docMk/>
            <pc:sldMk cId="1983309941" sldId="273"/>
            <ac:picMk id="10" creationId="{79CCE6D3-D1C6-2EFE-F1C4-C4ABD5EF7173}"/>
          </ac:picMkLst>
        </pc:picChg>
        <pc:picChg chg="add del mod">
          <ac:chgData name="Prashant Kadam" userId="4d85b6f0344492f8" providerId="LiveId" clId="{ABE564AF-7F4C-41F4-9F92-ED4DA4C10C4C}" dt="2023-07-27T13:54:29.922" v="296" actId="21"/>
          <ac:picMkLst>
            <pc:docMk/>
            <pc:sldMk cId="1983309941" sldId="273"/>
            <ac:picMk id="12" creationId="{BA9D18AC-8931-BA56-3205-19ABF5DB7F56}"/>
          </ac:picMkLst>
        </pc:picChg>
        <pc:picChg chg="add del mod">
          <ac:chgData name="Prashant Kadam" userId="4d85b6f0344492f8" providerId="LiveId" clId="{ABE564AF-7F4C-41F4-9F92-ED4DA4C10C4C}" dt="2023-07-27T13:54:38.414" v="299" actId="21"/>
          <ac:picMkLst>
            <pc:docMk/>
            <pc:sldMk cId="1983309941" sldId="273"/>
            <ac:picMk id="13" creationId="{A607AA3F-8F95-C926-6F10-1A465E26E1A7}"/>
          </ac:picMkLst>
        </pc:picChg>
        <pc:picChg chg="add del mod">
          <ac:chgData name="Prashant Kadam" userId="4d85b6f0344492f8" providerId="LiveId" clId="{ABE564AF-7F4C-41F4-9F92-ED4DA4C10C4C}" dt="2023-07-27T13:54:38.414" v="299" actId="21"/>
          <ac:picMkLst>
            <pc:docMk/>
            <pc:sldMk cId="1983309941" sldId="273"/>
            <ac:picMk id="14" creationId="{CD2B7C97-B2A8-B194-1C14-22DD2B0BFC54}"/>
          </ac:picMkLst>
        </pc:picChg>
        <pc:picChg chg="add mod">
          <ac:chgData name="Prashant Kadam" userId="4d85b6f0344492f8" providerId="LiveId" clId="{ABE564AF-7F4C-41F4-9F92-ED4DA4C10C4C}" dt="2023-07-27T18:00:07.741" v="650" actId="1076"/>
          <ac:picMkLst>
            <pc:docMk/>
            <pc:sldMk cId="1983309941" sldId="273"/>
            <ac:picMk id="16" creationId="{5D718DF9-F93D-39C9-825D-796D36248300}"/>
          </ac:picMkLst>
        </pc:picChg>
        <pc:picChg chg="add mod">
          <ac:chgData name="Prashant Kadam" userId="4d85b6f0344492f8" providerId="LiveId" clId="{ABE564AF-7F4C-41F4-9F92-ED4DA4C10C4C}" dt="2023-07-27T13:58:21.049" v="339" actId="1440"/>
          <ac:picMkLst>
            <pc:docMk/>
            <pc:sldMk cId="1983309941" sldId="273"/>
            <ac:picMk id="19" creationId="{68A10AA2-725F-BFA1-09A7-61E8384FC216}"/>
          </ac:picMkLst>
        </pc:picChg>
        <pc:picChg chg="add del mod">
          <ac:chgData name="Prashant Kadam" userId="4d85b6f0344492f8" providerId="LiveId" clId="{ABE564AF-7F4C-41F4-9F92-ED4DA4C10C4C}" dt="2023-07-27T18:02:22.787" v="662" actId="21"/>
          <ac:picMkLst>
            <pc:docMk/>
            <pc:sldMk cId="1983309941" sldId="273"/>
            <ac:picMk id="20" creationId="{B988EF04-698B-69B0-5B06-F424080C8A44}"/>
          </ac:picMkLst>
        </pc:picChg>
      </pc:sldChg>
      <pc:sldChg chg="addSp delSp modSp mod addCm delCm">
        <pc:chgData name="Prashant Kadam" userId="4d85b6f0344492f8" providerId="LiveId" clId="{ABE564AF-7F4C-41F4-9F92-ED4DA4C10C4C}" dt="2023-07-28T18:18:47.543" v="1132" actId="20577"/>
        <pc:sldMkLst>
          <pc:docMk/>
          <pc:sldMk cId="1445218864" sldId="274"/>
        </pc:sldMkLst>
        <pc:spChg chg="del mod">
          <ac:chgData name="Prashant Kadam" userId="4d85b6f0344492f8" providerId="LiveId" clId="{ABE564AF-7F4C-41F4-9F92-ED4DA4C10C4C}" dt="2023-07-27T14:09:08.652" v="388" actId="21"/>
          <ac:spMkLst>
            <pc:docMk/>
            <pc:sldMk cId="1445218864" sldId="274"/>
            <ac:spMk id="2" creationId="{101CE1DA-3FCD-4498-BCBB-3618ED94736C}"/>
          </ac:spMkLst>
        </pc:spChg>
        <pc:spChg chg="mod">
          <ac:chgData name="Prashant Kadam" userId="4d85b6f0344492f8" providerId="LiveId" clId="{ABE564AF-7F4C-41F4-9F92-ED4DA4C10C4C}" dt="2023-07-28T18:18:47.543" v="1132" actId="20577"/>
          <ac:spMkLst>
            <pc:docMk/>
            <pc:sldMk cId="1445218864" sldId="274"/>
            <ac:spMk id="3" creationId="{CBECD2AB-7B57-4093-A2C5-E0BA9203854D}"/>
          </ac:spMkLst>
        </pc:spChg>
        <pc:spChg chg="mod">
          <ac:chgData name="Prashant Kadam" userId="4d85b6f0344492f8" providerId="LiveId" clId="{ABE564AF-7F4C-41F4-9F92-ED4DA4C10C4C}" dt="2023-07-27T14:17:49.082" v="436" actId="1076"/>
          <ac:spMkLst>
            <pc:docMk/>
            <pc:sldMk cId="1445218864" sldId="274"/>
            <ac:spMk id="5" creationId="{C97B01CB-70D1-4DA6-A9BF-B0BA77A1609B}"/>
          </ac:spMkLst>
        </pc:spChg>
        <pc:spChg chg="add del mod">
          <ac:chgData name="Prashant Kadam" userId="4d85b6f0344492f8" providerId="LiveId" clId="{ABE564AF-7F4C-41F4-9F92-ED4DA4C10C4C}" dt="2023-07-27T14:09:11.581" v="389" actId="21"/>
          <ac:spMkLst>
            <pc:docMk/>
            <pc:sldMk cId="1445218864" sldId="274"/>
            <ac:spMk id="8" creationId="{82482993-5D6D-9154-3503-6ADAC217219E}"/>
          </ac:spMkLst>
        </pc:spChg>
        <pc:picChg chg="add del mod">
          <ac:chgData name="Prashant Kadam" userId="4d85b6f0344492f8" providerId="LiveId" clId="{ABE564AF-7F4C-41F4-9F92-ED4DA4C10C4C}" dt="2023-07-27T14:08:02" v="376" actId="21"/>
          <ac:picMkLst>
            <pc:docMk/>
            <pc:sldMk cId="1445218864" sldId="274"/>
            <ac:picMk id="6" creationId="{865EBC81-A728-1801-7AC3-05CEE915D755}"/>
          </ac:picMkLst>
        </pc:picChg>
        <pc:picChg chg="add del mod">
          <ac:chgData name="Prashant Kadam" userId="4d85b6f0344492f8" providerId="LiveId" clId="{ABE564AF-7F4C-41F4-9F92-ED4DA4C10C4C}" dt="2023-07-27T18:02:15.113" v="661" actId="21"/>
          <ac:picMkLst>
            <pc:docMk/>
            <pc:sldMk cId="1445218864" sldId="274"/>
            <ac:picMk id="9" creationId="{5D54270D-E073-2EB5-2EB1-5AE15739B018}"/>
          </ac:picMkLst>
        </pc:picChg>
        <pc:picChg chg="del">
          <ac:chgData name="Prashant Kadam" userId="4d85b6f0344492f8" providerId="LiveId" clId="{ABE564AF-7F4C-41F4-9F92-ED4DA4C10C4C}" dt="2023-07-27T14:07:01.015" v="369" actId="21"/>
          <ac:picMkLst>
            <pc:docMk/>
            <pc:sldMk cId="1445218864" sldId="274"/>
            <ac:picMk id="13" creationId="{CE889C08-FD1F-4AE0-9D82-E718A6E92DF1}"/>
          </ac:picMkLst>
        </pc:picChg>
        <pc:picChg chg="mod">
          <ac:chgData name="Prashant Kadam" userId="4d85b6f0344492f8" providerId="LiveId" clId="{ABE564AF-7F4C-41F4-9F92-ED4DA4C10C4C}" dt="2023-07-27T18:00:32.696" v="653" actId="1076"/>
          <ac:picMkLst>
            <pc:docMk/>
            <pc:sldMk cId="1445218864" sldId="274"/>
            <ac:picMk id="15" creationId="{87835C94-AD92-45FD-BF85-1265B76BF5C0}"/>
          </ac:picMkLst>
        </pc:picChg>
        <pc:picChg chg="mod">
          <ac:chgData name="Prashant Kadam" userId="4d85b6f0344492f8" providerId="LiveId" clId="{ABE564AF-7F4C-41F4-9F92-ED4DA4C10C4C}" dt="2023-07-27T14:17:45.213" v="435" actId="1076"/>
          <ac:picMkLst>
            <pc:docMk/>
            <pc:sldMk cId="1445218864" sldId="274"/>
            <ac:picMk id="17" creationId="{11D36F2E-D9FF-449E-BC2E-9CC0051EC5F8}"/>
          </ac:picMkLst>
        </pc:picChg>
      </pc:sldChg>
      <pc:sldChg chg="addSp delSp modSp mod">
        <pc:chgData name="Prashant Kadam" userId="4d85b6f0344492f8" providerId="LiveId" clId="{ABE564AF-7F4C-41F4-9F92-ED4DA4C10C4C}" dt="2023-07-27T14:34:47.266" v="503" actId="1440"/>
        <pc:sldMkLst>
          <pc:docMk/>
          <pc:sldMk cId="277620910" sldId="275"/>
        </pc:sldMkLst>
        <pc:spChg chg="mod">
          <ac:chgData name="Prashant Kadam" userId="4d85b6f0344492f8" providerId="LiveId" clId="{ABE564AF-7F4C-41F4-9F92-ED4DA4C10C4C}" dt="2023-07-27T14:34:32.635" v="502" actId="120"/>
          <ac:spMkLst>
            <pc:docMk/>
            <pc:sldMk cId="277620910" sldId="275"/>
            <ac:spMk id="2" creationId="{5F478200-0985-4DED-A84B-D6ADED92FAE6}"/>
          </ac:spMkLst>
        </pc:spChg>
        <pc:spChg chg="del">
          <ac:chgData name="Prashant Kadam" userId="4d85b6f0344492f8" providerId="LiveId" clId="{ABE564AF-7F4C-41F4-9F92-ED4DA4C10C4C}" dt="2023-07-27T14:20:19.180" v="451" actId="21"/>
          <ac:spMkLst>
            <pc:docMk/>
            <pc:sldMk cId="277620910" sldId="275"/>
            <ac:spMk id="3" creationId="{90E8A47E-9D4A-4D70-B23A-B0AC3757292F}"/>
          </ac:spMkLst>
        </pc:spChg>
        <pc:spChg chg="add del mod">
          <ac:chgData name="Prashant Kadam" userId="4d85b6f0344492f8" providerId="LiveId" clId="{ABE564AF-7F4C-41F4-9F92-ED4DA4C10C4C}" dt="2023-07-27T14:20:24.294" v="452" actId="21"/>
          <ac:spMkLst>
            <pc:docMk/>
            <pc:sldMk cId="277620910" sldId="275"/>
            <ac:spMk id="5" creationId="{48E90D6A-A33B-5A23-1FBB-1338400E7B6D}"/>
          </ac:spMkLst>
        </pc:spChg>
        <pc:spChg chg="add mod">
          <ac:chgData name="Prashant Kadam" userId="4d85b6f0344492f8" providerId="LiveId" clId="{ABE564AF-7F4C-41F4-9F92-ED4DA4C10C4C}" dt="2023-07-27T14:31:13.102" v="481" actId="14100"/>
          <ac:spMkLst>
            <pc:docMk/>
            <pc:sldMk cId="277620910" sldId="275"/>
            <ac:spMk id="9" creationId="{4780A718-34E0-0DDA-6DD8-76A6148D69BD}"/>
          </ac:spMkLst>
        </pc:spChg>
        <pc:picChg chg="del">
          <ac:chgData name="Prashant Kadam" userId="4d85b6f0344492f8" providerId="LiveId" clId="{ABE564AF-7F4C-41F4-9F92-ED4DA4C10C4C}" dt="2023-07-27T14:20:28.402" v="453" actId="21"/>
          <ac:picMkLst>
            <pc:docMk/>
            <pc:sldMk cId="277620910" sldId="275"/>
            <ac:picMk id="7" creationId="{AAE36621-6FAB-4009-9D5C-CE767DF10D22}"/>
          </ac:picMkLst>
        </pc:picChg>
        <pc:picChg chg="add mod">
          <ac:chgData name="Prashant Kadam" userId="4d85b6f0344492f8" providerId="LiveId" clId="{ABE564AF-7F4C-41F4-9F92-ED4DA4C10C4C}" dt="2023-07-27T14:34:47.266" v="503" actId="1440"/>
          <ac:picMkLst>
            <pc:docMk/>
            <pc:sldMk cId="277620910" sldId="275"/>
            <ac:picMk id="8" creationId="{741E2AF2-F183-3A49-FE05-A4B7C5E828C3}"/>
          </ac:picMkLst>
        </pc:picChg>
      </pc:sldChg>
      <pc:sldChg chg="addSp delSp modSp mod">
        <pc:chgData name="Prashant Kadam" userId="4d85b6f0344492f8" providerId="LiveId" clId="{ABE564AF-7F4C-41F4-9F92-ED4DA4C10C4C}" dt="2023-07-28T15:35:49.472" v="1096" actId="20577"/>
        <pc:sldMkLst>
          <pc:docMk/>
          <pc:sldMk cId="1330143715" sldId="276"/>
        </pc:sldMkLst>
        <pc:spChg chg="mod">
          <ac:chgData name="Prashant Kadam" userId="4d85b6f0344492f8" providerId="LiveId" clId="{ABE564AF-7F4C-41F4-9F92-ED4DA4C10C4C}" dt="2023-07-27T14:47:56.565" v="556" actId="20577"/>
          <ac:spMkLst>
            <pc:docMk/>
            <pc:sldMk cId="1330143715" sldId="276"/>
            <ac:spMk id="2" creationId="{F74BA199-95B7-41B3-9A72-44BD819B1C1F}"/>
          </ac:spMkLst>
        </pc:spChg>
        <pc:spChg chg="mod">
          <ac:chgData name="Prashant Kadam" userId="4d85b6f0344492f8" providerId="LiveId" clId="{ABE564AF-7F4C-41F4-9F92-ED4DA4C10C4C}" dt="2023-07-28T15:35:49.472" v="1096" actId="20577"/>
          <ac:spMkLst>
            <pc:docMk/>
            <pc:sldMk cId="1330143715" sldId="276"/>
            <ac:spMk id="3" creationId="{344B0985-002E-41EF-80D7-888D43261784}"/>
          </ac:spMkLst>
        </pc:spChg>
        <pc:spChg chg="del">
          <ac:chgData name="Prashant Kadam" userId="4d85b6f0344492f8" providerId="LiveId" clId="{ABE564AF-7F4C-41F4-9F92-ED4DA4C10C4C}" dt="2023-07-27T14:50:31.965" v="561" actId="21"/>
          <ac:spMkLst>
            <pc:docMk/>
            <pc:sldMk cId="1330143715" sldId="276"/>
            <ac:spMk id="4" creationId="{2846FF52-309D-45FC-A407-74955F1EF153}"/>
          </ac:spMkLst>
        </pc:spChg>
        <pc:spChg chg="add del mod">
          <ac:chgData name="Prashant Kadam" userId="4d85b6f0344492f8" providerId="LiveId" clId="{ABE564AF-7F4C-41F4-9F92-ED4DA4C10C4C}" dt="2023-07-27T14:50:38.782" v="562" actId="21"/>
          <ac:spMkLst>
            <pc:docMk/>
            <pc:sldMk cId="1330143715" sldId="276"/>
            <ac:spMk id="8" creationId="{B5930F90-A82D-7CC3-B879-9B03CE7941F0}"/>
          </ac:spMkLst>
        </pc:spChg>
        <pc:picChg chg="add mod">
          <ac:chgData name="Prashant Kadam" userId="4d85b6f0344492f8" providerId="LiveId" clId="{ABE564AF-7F4C-41F4-9F92-ED4DA4C10C4C}" dt="2023-07-27T14:50:19.277" v="560" actId="207"/>
          <ac:picMkLst>
            <pc:docMk/>
            <pc:sldMk cId="1330143715" sldId="276"/>
            <ac:picMk id="6" creationId="{7000A0BF-EAD0-43B7-0760-EA44127E64BF}"/>
          </ac:picMkLst>
        </pc:picChg>
        <pc:picChg chg="del">
          <ac:chgData name="Prashant Kadam" userId="4d85b6f0344492f8" providerId="LiveId" clId="{ABE564AF-7F4C-41F4-9F92-ED4DA4C10C4C}" dt="2023-07-27T14:48:03.107" v="557" actId="21"/>
          <ac:picMkLst>
            <pc:docMk/>
            <pc:sldMk cId="1330143715" sldId="276"/>
            <ac:picMk id="10" creationId="{4CC9C727-CD5E-461F-9DE1-B579A54D1FE9}"/>
          </ac:picMkLst>
        </pc:picChg>
        <pc:picChg chg="add mod">
          <ac:chgData name="Prashant Kadam" userId="4d85b6f0344492f8" providerId="LiveId" clId="{ABE564AF-7F4C-41F4-9F92-ED4DA4C10C4C}" dt="2023-07-27T14:52:01.593" v="568" actId="1440"/>
          <ac:picMkLst>
            <pc:docMk/>
            <pc:sldMk cId="1330143715" sldId="276"/>
            <ac:picMk id="11" creationId="{9C44232A-9A12-6AF3-9A98-2BE83ACE64BB}"/>
          </ac:picMkLst>
        </pc:picChg>
      </pc:sldChg>
      <pc:sldChg chg="addSp delSp modSp new mod">
        <pc:chgData name="Prashant Kadam" userId="4d85b6f0344492f8" providerId="LiveId" clId="{ABE564AF-7F4C-41F4-9F92-ED4DA4C10C4C}" dt="2023-07-28T06:09:50.217" v="848" actId="14100"/>
        <pc:sldMkLst>
          <pc:docMk/>
          <pc:sldMk cId="1881703700" sldId="277"/>
        </pc:sldMkLst>
        <pc:spChg chg="mod">
          <ac:chgData name="Prashant Kadam" userId="4d85b6f0344492f8" providerId="LiveId" clId="{ABE564AF-7F4C-41F4-9F92-ED4DA4C10C4C}" dt="2023-07-27T18:33:11.258" v="843" actId="1076"/>
          <ac:spMkLst>
            <pc:docMk/>
            <pc:sldMk cId="1881703700" sldId="277"/>
            <ac:spMk id="2" creationId="{29D635CD-D64E-96ED-686D-3466376F645E}"/>
          </ac:spMkLst>
        </pc:spChg>
        <pc:spChg chg="add mod">
          <ac:chgData name="Prashant Kadam" userId="4d85b6f0344492f8" providerId="LiveId" clId="{ABE564AF-7F4C-41F4-9F92-ED4DA4C10C4C}" dt="2023-07-27T18:33:27.039" v="844" actId="1076"/>
          <ac:spMkLst>
            <pc:docMk/>
            <pc:sldMk cId="1881703700" sldId="277"/>
            <ac:spMk id="3" creationId="{76602DE7-D91C-152E-D0E9-27767A6E4AC0}"/>
          </ac:spMkLst>
        </pc:spChg>
        <pc:spChg chg="add mod">
          <ac:chgData name="Prashant Kadam" userId="4d85b6f0344492f8" providerId="LiveId" clId="{ABE564AF-7F4C-41F4-9F92-ED4DA4C10C4C}" dt="2023-07-27T18:13:08.596" v="775" actId="14100"/>
          <ac:spMkLst>
            <pc:docMk/>
            <pc:sldMk cId="1881703700" sldId="277"/>
            <ac:spMk id="8" creationId="{918C75CB-7DAE-22EA-6C2D-BADD4695C086}"/>
          </ac:spMkLst>
        </pc:spChg>
        <pc:spChg chg="add del mod">
          <ac:chgData name="Prashant Kadam" userId="4d85b6f0344492f8" providerId="LiveId" clId="{ABE564AF-7F4C-41F4-9F92-ED4DA4C10C4C}" dt="2023-07-27T18:19:24.149" v="788" actId="21"/>
          <ac:spMkLst>
            <pc:docMk/>
            <pc:sldMk cId="1881703700" sldId="277"/>
            <ac:spMk id="13" creationId="{17912D7F-D675-4ADD-F641-D7AA70D841F9}"/>
          </ac:spMkLst>
        </pc:spChg>
        <pc:spChg chg="add del mod">
          <ac:chgData name="Prashant Kadam" userId="4d85b6f0344492f8" providerId="LiveId" clId="{ABE564AF-7F4C-41F4-9F92-ED4DA4C10C4C}" dt="2023-07-27T18:22:37.812" v="799" actId="21"/>
          <ac:spMkLst>
            <pc:docMk/>
            <pc:sldMk cId="1881703700" sldId="277"/>
            <ac:spMk id="16" creationId="{945D2394-602C-ACC4-12CC-DE35AB2F56B8}"/>
          </ac:spMkLst>
        </pc:spChg>
        <pc:spChg chg="add del mod">
          <ac:chgData name="Prashant Kadam" userId="4d85b6f0344492f8" providerId="LiveId" clId="{ABE564AF-7F4C-41F4-9F92-ED4DA4C10C4C}" dt="2023-07-27T18:24:51.651" v="813" actId="21"/>
          <ac:spMkLst>
            <pc:docMk/>
            <pc:sldMk cId="1881703700" sldId="277"/>
            <ac:spMk id="19" creationId="{11CD66BD-DECC-365E-6FD0-74AAB773D150}"/>
          </ac:spMkLst>
        </pc:spChg>
        <pc:spChg chg="del mod">
          <ac:chgData name="Prashant Kadam" userId="4d85b6f0344492f8" providerId="LiveId" clId="{ABE564AF-7F4C-41F4-9F92-ED4DA4C10C4C}" dt="2023-07-27T18:28:02.234" v="826" actId="21"/>
          <ac:spMkLst>
            <pc:docMk/>
            <pc:sldMk cId="1881703700" sldId="277"/>
            <ac:spMk id="29" creationId="{8EA8AD06-B17B-40D2-EBBF-3D1F65CE06B0}"/>
          </ac:spMkLst>
        </pc:spChg>
        <pc:spChg chg="del mod">
          <ac:chgData name="Prashant Kadam" userId="4d85b6f0344492f8" providerId="LiveId" clId="{ABE564AF-7F4C-41F4-9F92-ED4DA4C10C4C}" dt="2023-07-27T18:28:02.234" v="826" actId="21"/>
          <ac:spMkLst>
            <pc:docMk/>
            <pc:sldMk cId="1881703700" sldId="277"/>
            <ac:spMk id="30" creationId="{34E82E7C-5636-3706-40A8-C79ED4D1EF7D}"/>
          </ac:spMkLst>
        </pc:spChg>
        <pc:spChg chg="del mod">
          <ac:chgData name="Prashant Kadam" userId="4d85b6f0344492f8" providerId="LiveId" clId="{ABE564AF-7F4C-41F4-9F92-ED4DA4C10C4C}" dt="2023-07-27T18:28:02.234" v="826" actId="21"/>
          <ac:spMkLst>
            <pc:docMk/>
            <pc:sldMk cId="1881703700" sldId="277"/>
            <ac:spMk id="31" creationId="{7B949998-4FE0-48DD-6B61-75D665A69ADA}"/>
          </ac:spMkLst>
        </pc:spChg>
        <pc:spChg chg="del mod">
          <ac:chgData name="Prashant Kadam" userId="4d85b6f0344492f8" providerId="LiveId" clId="{ABE564AF-7F4C-41F4-9F92-ED4DA4C10C4C}" dt="2023-07-27T18:28:02.234" v="826" actId="21"/>
          <ac:spMkLst>
            <pc:docMk/>
            <pc:sldMk cId="1881703700" sldId="277"/>
            <ac:spMk id="32" creationId="{125FCF98-25B0-2287-C5AD-A2C570ECA2FC}"/>
          </ac:spMkLst>
        </pc:spChg>
        <pc:spChg chg="del mod">
          <ac:chgData name="Prashant Kadam" userId="4d85b6f0344492f8" providerId="LiveId" clId="{ABE564AF-7F4C-41F4-9F92-ED4DA4C10C4C}" dt="2023-07-27T18:28:02.234" v="826" actId="21"/>
          <ac:spMkLst>
            <pc:docMk/>
            <pc:sldMk cId="1881703700" sldId="277"/>
            <ac:spMk id="34" creationId="{F6B9967B-6FA7-B80A-2445-2E708328DFF3}"/>
          </ac:spMkLst>
        </pc:spChg>
        <pc:spChg chg="del mod">
          <ac:chgData name="Prashant Kadam" userId="4d85b6f0344492f8" providerId="LiveId" clId="{ABE564AF-7F4C-41F4-9F92-ED4DA4C10C4C}" dt="2023-07-27T18:28:02.234" v="826" actId="21"/>
          <ac:spMkLst>
            <pc:docMk/>
            <pc:sldMk cId="1881703700" sldId="277"/>
            <ac:spMk id="35" creationId="{225FFDAB-F7CF-ADDD-6483-5C8AA66F6789}"/>
          </ac:spMkLst>
        </pc:spChg>
        <pc:spChg chg="del mod">
          <ac:chgData name="Prashant Kadam" userId="4d85b6f0344492f8" providerId="LiveId" clId="{ABE564AF-7F4C-41F4-9F92-ED4DA4C10C4C}" dt="2023-07-27T18:28:02.234" v="826" actId="21"/>
          <ac:spMkLst>
            <pc:docMk/>
            <pc:sldMk cId="1881703700" sldId="277"/>
            <ac:spMk id="36" creationId="{2EC60684-6D58-AD14-7433-A6DBC323875B}"/>
          </ac:spMkLst>
        </pc:spChg>
        <pc:spChg chg="del mod">
          <ac:chgData name="Prashant Kadam" userId="4d85b6f0344492f8" providerId="LiveId" clId="{ABE564AF-7F4C-41F4-9F92-ED4DA4C10C4C}" dt="2023-07-27T18:28:02.234" v="826" actId="21"/>
          <ac:spMkLst>
            <pc:docMk/>
            <pc:sldMk cId="1881703700" sldId="277"/>
            <ac:spMk id="37" creationId="{91E89DE8-0393-10BE-81FD-513FFE48715B}"/>
          </ac:spMkLst>
        </pc:spChg>
        <pc:spChg chg="del mod">
          <ac:chgData name="Prashant Kadam" userId="4d85b6f0344492f8" providerId="LiveId" clId="{ABE564AF-7F4C-41F4-9F92-ED4DA4C10C4C}" dt="2023-07-27T18:28:02.234" v="826" actId="21"/>
          <ac:spMkLst>
            <pc:docMk/>
            <pc:sldMk cId="1881703700" sldId="277"/>
            <ac:spMk id="38" creationId="{12922338-CC3C-0435-AE13-C11B37F5F09F}"/>
          </ac:spMkLst>
        </pc:spChg>
        <pc:spChg chg="del mod">
          <ac:chgData name="Prashant Kadam" userId="4d85b6f0344492f8" providerId="LiveId" clId="{ABE564AF-7F4C-41F4-9F92-ED4DA4C10C4C}" dt="2023-07-27T18:28:02.234" v="826" actId="21"/>
          <ac:spMkLst>
            <pc:docMk/>
            <pc:sldMk cId="1881703700" sldId="277"/>
            <ac:spMk id="40" creationId="{ACC26392-C37F-0525-8BAE-18CE395E44A8}"/>
          </ac:spMkLst>
        </pc:spChg>
        <pc:spChg chg="del mod">
          <ac:chgData name="Prashant Kadam" userId="4d85b6f0344492f8" providerId="LiveId" clId="{ABE564AF-7F4C-41F4-9F92-ED4DA4C10C4C}" dt="2023-07-27T18:28:02.234" v="826" actId="21"/>
          <ac:spMkLst>
            <pc:docMk/>
            <pc:sldMk cId="1881703700" sldId="277"/>
            <ac:spMk id="41" creationId="{836CF9A3-3B73-1B42-486E-92C70E3480DB}"/>
          </ac:spMkLst>
        </pc:spChg>
        <pc:spChg chg="del mod">
          <ac:chgData name="Prashant Kadam" userId="4d85b6f0344492f8" providerId="LiveId" clId="{ABE564AF-7F4C-41F4-9F92-ED4DA4C10C4C}" dt="2023-07-27T18:28:02.234" v="826" actId="21"/>
          <ac:spMkLst>
            <pc:docMk/>
            <pc:sldMk cId="1881703700" sldId="277"/>
            <ac:spMk id="42" creationId="{3BA84E8A-0443-4C9A-7E74-8636DED501DB}"/>
          </ac:spMkLst>
        </pc:spChg>
        <pc:grpChg chg="del mod">
          <ac:chgData name="Prashant Kadam" userId="4d85b6f0344492f8" providerId="LiveId" clId="{ABE564AF-7F4C-41F4-9F92-ED4DA4C10C4C}" dt="2023-07-27T18:27:55.262" v="823" actId="27803"/>
          <ac:grpSpMkLst>
            <pc:docMk/>
            <pc:sldMk cId="1881703700" sldId="277"/>
            <ac:grpSpMk id="28" creationId="{DC196724-6318-E615-8761-6D07A1C4A057}"/>
          </ac:grpSpMkLst>
        </pc:grpChg>
        <pc:grpChg chg="del mod">
          <ac:chgData name="Prashant Kadam" userId="4d85b6f0344492f8" providerId="LiveId" clId="{ABE564AF-7F4C-41F4-9F92-ED4DA4C10C4C}" dt="2023-07-27T18:27:55.262" v="823" actId="27803"/>
          <ac:grpSpMkLst>
            <pc:docMk/>
            <pc:sldMk cId="1881703700" sldId="277"/>
            <ac:grpSpMk id="33" creationId="{06BE4FD2-7668-E99D-108C-F7815CD4B1F7}"/>
          </ac:grpSpMkLst>
        </pc:grpChg>
        <pc:grpChg chg="del mod">
          <ac:chgData name="Prashant Kadam" userId="4d85b6f0344492f8" providerId="LiveId" clId="{ABE564AF-7F4C-41F4-9F92-ED4DA4C10C4C}" dt="2023-07-27T18:27:55.262" v="823" actId="27803"/>
          <ac:grpSpMkLst>
            <pc:docMk/>
            <pc:sldMk cId="1881703700" sldId="277"/>
            <ac:grpSpMk id="39" creationId="{74FB7704-2409-FE03-C9C6-C44FD42F2330}"/>
          </ac:grpSpMkLst>
        </pc:grpChg>
        <pc:graphicFrameChg chg="add mod modGraphic">
          <ac:chgData name="Prashant Kadam" userId="4d85b6f0344492f8" providerId="LiveId" clId="{ABE564AF-7F4C-41F4-9F92-ED4DA4C10C4C}" dt="2023-07-27T18:11:14.595" v="747" actId="20577"/>
          <ac:graphicFrameMkLst>
            <pc:docMk/>
            <pc:sldMk cId="1881703700" sldId="277"/>
            <ac:graphicFrameMk id="4" creationId="{E4838113-860D-9BAE-F54B-6D28ED9382A2}"/>
          </ac:graphicFrameMkLst>
        </pc:graphicFrameChg>
        <pc:picChg chg="add mod">
          <ac:chgData name="Prashant Kadam" userId="4d85b6f0344492f8" providerId="LiveId" clId="{ABE564AF-7F4C-41F4-9F92-ED4DA4C10C4C}" dt="2023-07-27T18:08:04.500" v="685" actId="1076"/>
          <ac:picMkLst>
            <pc:docMk/>
            <pc:sldMk cId="1881703700" sldId="277"/>
            <ac:picMk id="5" creationId="{013AD5E6-1BFD-3C4D-842F-E381833DAAA6}"/>
          </ac:picMkLst>
        </pc:picChg>
        <pc:picChg chg="add mod">
          <ac:chgData name="Prashant Kadam" userId="4d85b6f0344492f8" providerId="LiveId" clId="{ABE564AF-7F4C-41F4-9F92-ED4DA4C10C4C}" dt="2023-07-27T18:08:22.877" v="687" actId="1076"/>
          <ac:picMkLst>
            <pc:docMk/>
            <pc:sldMk cId="1881703700" sldId="277"/>
            <ac:picMk id="6" creationId="{FB45DF7D-8C8D-F44F-DA91-1C66EEB57327}"/>
          </ac:picMkLst>
        </pc:picChg>
        <pc:picChg chg="add mod">
          <ac:chgData name="Prashant Kadam" userId="4d85b6f0344492f8" providerId="LiveId" clId="{ABE564AF-7F4C-41F4-9F92-ED4DA4C10C4C}" dt="2023-07-27T18:08:44.719" v="689" actId="1076"/>
          <ac:picMkLst>
            <pc:docMk/>
            <pc:sldMk cId="1881703700" sldId="277"/>
            <ac:picMk id="7" creationId="{219D87E0-C39C-61B6-E5FB-156EF8DBF27E}"/>
          </ac:picMkLst>
        </pc:picChg>
        <pc:picChg chg="add del mod">
          <ac:chgData name="Prashant Kadam" userId="4d85b6f0344492f8" providerId="LiveId" clId="{ABE564AF-7F4C-41F4-9F92-ED4DA4C10C4C}" dt="2023-07-27T18:25:35.862" v="818" actId="1076"/>
          <ac:picMkLst>
            <pc:docMk/>
            <pc:sldMk cId="1881703700" sldId="277"/>
            <ac:picMk id="10" creationId="{D1C64956-8370-61BE-6015-F5995EF59142}"/>
          </ac:picMkLst>
        </pc:picChg>
        <pc:picChg chg="add mod">
          <ac:chgData name="Prashant Kadam" userId="4d85b6f0344492f8" providerId="LiveId" clId="{ABE564AF-7F4C-41F4-9F92-ED4DA4C10C4C}" dt="2023-07-27T18:21:07.751" v="797" actId="14100"/>
          <ac:picMkLst>
            <pc:docMk/>
            <pc:sldMk cId="1881703700" sldId="277"/>
            <ac:picMk id="12" creationId="{B4FEF9A6-E019-BA79-7AD6-FCEB4BFA927B}"/>
          </ac:picMkLst>
        </pc:picChg>
        <pc:picChg chg="add mod">
          <ac:chgData name="Prashant Kadam" userId="4d85b6f0344492f8" providerId="LiveId" clId="{ABE564AF-7F4C-41F4-9F92-ED4DA4C10C4C}" dt="2023-07-27T18:23:18.592" v="806" actId="1440"/>
          <ac:picMkLst>
            <pc:docMk/>
            <pc:sldMk cId="1881703700" sldId="277"/>
            <ac:picMk id="15" creationId="{511A7A24-FC47-6D35-F7B2-E0BC871A7590}"/>
          </ac:picMkLst>
        </pc:picChg>
        <pc:picChg chg="add mod">
          <ac:chgData name="Prashant Kadam" userId="4d85b6f0344492f8" providerId="LiveId" clId="{ABE564AF-7F4C-41F4-9F92-ED4DA4C10C4C}" dt="2023-07-27T18:25:07.022" v="815" actId="14100"/>
          <ac:picMkLst>
            <pc:docMk/>
            <pc:sldMk cId="1881703700" sldId="277"/>
            <ac:picMk id="18" creationId="{6FB474D5-7101-49EE-A94D-BA58785FD09F}"/>
          </ac:picMkLst>
        </pc:picChg>
        <pc:picChg chg="add del mod">
          <ac:chgData name="Prashant Kadam" userId="4d85b6f0344492f8" providerId="LiveId" clId="{ABE564AF-7F4C-41F4-9F92-ED4DA4C10C4C}" dt="2023-07-27T18:27:55.262" v="823" actId="27803"/>
          <ac:picMkLst>
            <pc:docMk/>
            <pc:sldMk cId="1881703700" sldId="277"/>
            <ac:picMk id="21" creationId="{9E80C47B-22A2-F5D2-7E82-8C60455EF053}"/>
          </ac:picMkLst>
        </pc:picChg>
        <pc:picChg chg="add del mod">
          <ac:chgData name="Prashant Kadam" userId="4d85b6f0344492f8" providerId="LiveId" clId="{ABE564AF-7F4C-41F4-9F92-ED4DA4C10C4C}" dt="2023-07-27T18:27:55.262" v="823" actId="27803"/>
          <ac:picMkLst>
            <pc:docMk/>
            <pc:sldMk cId="1881703700" sldId="277"/>
            <ac:picMk id="23" creationId="{125FCF98-25B0-2287-C5AD-A2C570ECA2FC}"/>
          </ac:picMkLst>
        </pc:picChg>
        <pc:picChg chg="add del mod">
          <ac:chgData name="Prashant Kadam" userId="4d85b6f0344492f8" providerId="LiveId" clId="{ABE564AF-7F4C-41F4-9F92-ED4DA4C10C4C}" dt="2023-07-27T18:27:55.262" v="823" actId="27803"/>
          <ac:picMkLst>
            <pc:docMk/>
            <pc:sldMk cId="1881703700" sldId="277"/>
            <ac:picMk id="25" creationId="{D20F287D-7E8D-14B5-3002-FCE76BC3344F}"/>
          </ac:picMkLst>
        </pc:picChg>
        <pc:picChg chg="add del mod">
          <ac:chgData name="Prashant Kadam" userId="4d85b6f0344492f8" providerId="LiveId" clId="{ABE564AF-7F4C-41F4-9F92-ED4DA4C10C4C}" dt="2023-07-27T18:27:55.262" v="823" actId="27803"/>
          <ac:picMkLst>
            <pc:docMk/>
            <pc:sldMk cId="1881703700" sldId="277"/>
            <ac:picMk id="27" creationId="{3599C1AB-E0D9-2C99-4C15-6997FC02895E}"/>
          </ac:picMkLst>
        </pc:picChg>
        <pc:picChg chg="add mod">
          <ac:chgData name="Prashant Kadam" userId="4d85b6f0344492f8" providerId="LiveId" clId="{ABE564AF-7F4C-41F4-9F92-ED4DA4C10C4C}" dt="2023-07-27T18:28:52.453" v="830" actId="1076"/>
          <ac:picMkLst>
            <pc:docMk/>
            <pc:sldMk cId="1881703700" sldId="277"/>
            <ac:picMk id="44" creationId="{9FAF2131-3FAA-19F1-B25E-8BB099E02610}"/>
          </ac:picMkLst>
        </pc:picChg>
        <pc:picChg chg="add mod">
          <ac:chgData name="Prashant Kadam" userId="4d85b6f0344492f8" providerId="LiveId" clId="{ABE564AF-7F4C-41F4-9F92-ED4DA4C10C4C}" dt="2023-07-27T18:30:37.448" v="834" actId="1076"/>
          <ac:picMkLst>
            <pc:docMk/>
            <pc:sldMk cId="1881703700" sldId="277"/>
            <ac:picMk id="46" creationId="{6D6648A8-3F9D-44F7-5B82-E29D3C03749B}"/>
          </ac:picMkLst>
        </pc:picChg>
        <pc:picChg chg="add mod">
          <ac:chgData name="Prashant Kadam" userId="4d85b6f0344492f8" providerId="LiveId" clId="{ABE564AF-7F4C-41F4-9F92-ED4DA4C10C4C}" dt="2023-07-28T06:09:45.903" v="847" actId="1076"/>
          <ac:picMkLst>
            <pc:docMk/>
            <pc:sldMk cId="1881703700" sldId="277"/>
            <ac:picMk id="48" creationId="{43C15D83-FE4A-5184-37BB-31AD93269DA4}"/>
          </ac:picMkLst>
        </pc:picChg>
        <pc:picChg chg="add mod">
          <ac:chgData name="Prashant Kadam" userId="4d85b6f0344492f8" providerId="LiveId" clId="{ABE564AF-7F4C-41F4-9F92-ED4DA4C10C4C}" dt="2023-07-28T06:09:50.217" v="848" actId="14100"/>
          <ac:picMkLst>
            <pc:docMk/>
            <pc:sldMk cId="1881703700" sldId="277"/>
            <ac:picMk id="50" creationId="{1831B76B-CE05-3F79-4B83-CCD60ADDEBEE}"/>
          </ac:picMkLst>
        </pc:picChg>
      </pc:sldChg>
      <pc:sldChg chg="addSp modSp new mod">
        <pc:chgData name="Prashant Kadam" userId="4d85b6f0344492f8" providerId="LiveId" clId="{ABE564AF-7F4C-41F4-9F92-ED4DA4C10C4C}" dt="2023-07-28T06:28:36.441" v="909" actId="20577"/>
        <pc:sldMkLst>
          <pc:docMk/>
          <pc:sldMk cId="756509072" sldId="278"/>
        </pc:sldMkLst>
        <pc:spChg chg="mod">
          <ac:chgData name="Prashant Kadam" userId="4d85b6f0344492f8" providerId="LiveId" clId="{ABE564AF-7F4C-41F4-9F92-ED4DA4C10C4C}" dt="2023-07-28T06:25:40.694" v="876" actId="12"/>
          <ac:spMkLst>
            <pc:docMk/>
            <pc:sldMk cId="756509072" sldId="278"/>
            <ac:spMk id="2" creationId="{E331DC5B-933B-5303-FC24-74F8E88E2AB5}"/>
          </ac:spMkLst>
        </pc:spChg>
        <pc:spChg chg="add mod">
          <ac:chgData name="Prashant Kadam" userId="4d85b6f0344492f8" providerId="LiveId" clId="{ABE564AF-7F4C-41F4-9F92-ED4DA4C10C4C}" dt="2023-07-28T06:26:31.402" v="893" actId="14100"/>
          <ac:spMkLst>
            <pc:docMk/>
            <pc:sldMk cId="756509072" sldId="278"/>
            <ac:spMk id="3" creationId="{8D1F0040-879F-4894-414F-C80970CEA94E}"/>
          </ac:spMkLst>
        </pc:spChg>
        <pc:spChg chg="add mod">
          <ac:chgData name="Prashant Kadam" userId="4d85b6f0344492f8" providerId="LiveId" clId="{ABE564AF-7F4C-41F4-9F92-ED4DA4C10C4C}" dt="2023-07-28T06:28:36.441" v="909" actId="20577"/>
          <ac:spMkLst>
            <pc:docMk/>
            <pc:sldMk cId="756509072" sldId="278"/>
            <ac:spMk id="4" creationId="{F2931BC5-58C0-8C89-E90E-EF282253188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6A987-4AA9-40AA-AB8B-4417C1705119}"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IN"/>
        </a:p>
      </dgm:t>
    </dgm:pt>
    <dgm:pt modelId="{1414323D-992C-404C-BA91-8A7D4ED059D4}">
      <dgm:prSet phldrT="[Text]"/>
      <dgm:spPr/>
      <dgm:t>
        <a:bodyPr/>
        <a:lstStyle/>
        <a:p>
          <a:r>
            <a:rPr lang="en-IN" dirty="0"/>
            <a:t>DATA</a:t>
          </a:r>
        </a:p>
      </dgm:t>
    </dgm:pt>
    <dgm:pt modelId="{1950A8F6-9B6A-4E96-8DEE-20866510949C}" type="parTrans" cxnId="{A89007BD-40E0-4FD1-A864-53EF463DC9DE}">
      <dgm:prSet/>
      <dgm:spPr/>
      <dgm:t>
        <a:bodyPr/>
        <a:lstStyle/>
        <a:p>
          <a:endParaRPr lang="en-IN"/>
        </a:p>
      </dgm:t>
    </dgm:pt>
    <dgm:pt modelId="{5179183C-AB26-4CC7-8DF1-D45F772E5DE9}" type="sibTrans" cxnId="{A89007BD-40E0-4FD1-A864-53EF463DC9DE}">
      <dgm:prSet/>
      <dgm:spPr>
        <a:solidFill>
          <a:schemeClr val="accent2">
            <a:lumMod val="20000"/>
            <a:lumOff val="80000"/>
          </a:schemeClr>
        </a:solidFill>
      </dgm:spPr>
      <dgm:t>
        <a:bodyPr/>
        <a:lstStyle/>
        <a:p>
          <a:endParaRPr lang="en-IN"/>
        </a:p>
      </dgm:t>
      <dgm:extLst>
        <a:ext uri="{E40237B7-FDA0-4F09-8148-C483321AD2D9}">
          <dgm14:cNvPr xmlns:dgm14="http://schemas.microsoft.com/office/drawing/2010/diagram" id="0" name="" descr="Images"/>
        </a:ext>
      </dgm:extLst>
    </dgm:pt>
    <dgm:pt modelId="{FF9D5C05-DEB3-4079-9969-77C5C61E43E6}">
      <dgm:prSet phldrT="[Text]"/>
      <dgm:spPr/>
      <dgm:t>
        <a:bodyPr/>
        <a:lstStyle/>
        <a:p>
          <a:r>
            <a:rPr lang="en-IN" dirty="0"/>
            <a:t>Grey Scale</a:t>
          </a:r>
        </a:p>
      </dgm:t>
    </dgm:pt>
    <dgm:pt modelId="{86A1694E-B57C-4F14-9188-C458885401AF}" type="parTrans" cxnId="{400CFC0D-1F94-483A-A74F-D3FBD23E1C4E}">
      <dgm:prSet/>
      <dgm:spPr/>
      <dgm:t>
        <a:bodyPr/>
        <a:lstStyle/>
        <a:p>
          <a:endParaRPr lang="en-IN"/>
        </a:p>
      </dgm:t>
    </dgm:pt>
    <dgm:pt modelId="{A85D5DCA-1102-4BC7-A23E-7F5D33ECE5D0}" type="sibTrans" cxnId="{400CFC0D-1F94-483A-A74F-D3FBD23E1C4E}">
      <dgm:prSet/>
      <dgm:spPr>
        <a:solidFill>
          <a:schemeClr val="accent2">
            <a:lumMod val="20000"/>
            <a:lumOff val="80000"/>
          </a:schemeClr>
        </a:solidFill>
      </dgm:spPr>
      <dgm:t>
        <a:bodyPr/>
        <a:lstStyle/>
        <a:p>
          <a:endParaRPr lang="en-IN"/>
        </a:p>
      </dgm:t>
      <dgm:extLst>
        <a:ext uri="{E40237B7-FDA0-4F09-8148-C483321AD2D9}">
          <dgm14:cNvPr xmlns:dgm14="http://schemas.microsoft.com/office/drawing/2010/diagram" id="0" name="" descr="Blackboard"/>
        </a:ext>
      </dgm:extLst>
    </dgm:pt>
    <dgm:pt modelId="{12F8CA88-0383-4786-B333-25EA37E5AB4A}" type="pres">
      <dgm:prSet presAssocID="{5476A987-4AA9-40AA-AB8B-4417C1705119}" presName="Name0" presStyleCnt="0">
        <dgm:presLayoutVars>
          <dgm:chMax val="7"/>
          <dgm:chPref val="7"/>
          <dgm:dir/>
        </dgm:presLayoutVars>
      </dgm:prSet>
      <dgm:spPr/>
    </dgm:pt>
    <dgm:pt modelId="{46796616-BE83-4BA9-8F67-5C585A7D54E8}" type="pres">
      <dgm:prSet presAssocID="{5476A987-4AA9-40AA-AB8B-4417C1705119}" presName="dot1" presStyleLbl="alignNode1" presStyleIdx="0" presStyleCnt="10"/>
      <dgm:spPr/>
    </dgm:pt>
    <dgm:pt modelId="{5B351E24-8A05-4B43-B7B5-CBF15FD355E5}" type="pres">
      <dgm:prSet presAssocID="{5476A987-4AA9-40AA-AB8B-4417C1705119}" presName="dot2" presStyleLbl="alignNode1" presStyleIdx="1" presStyleCnt="10"/>
      <dgm:spPr/>
    </dgm:pt>
    <dgm:pt modelId="{91C8C2F4-3596-49AC-AA6E-E5F9D451E92E}" type="pres">
      <dgm:prSet presAssocID="{5476A987-4AA9-40AA-AB8B-4417C1705119}" presName="dot3" presStyleLbl="alignNode1" presStyleIdx="2" presStyleCnt="10"/>
      <dgm:spPr/>
    </dgm:pt>
    <dgm:pt modelId="{2CD7F7F4-CE17-40C7-91C6-01A90AA149F1}" type="pres">
      <dgm:prSet presAssocID="{5476A987-4AA9-40AA-AB8B-4417C1705119}" presName="dotArrow1" presStyleLbl="alignNode1" presStyleIdx="3" presStyleCnt="10"/>
      <dgm:spPr/>
    </dgm:pt>
    <dgm:pt modelId="{F51AA443-ED82-43C7-A3B0-A0CC6CFCB32E}" type="pres">
      <dgm:prSet presAssocID="{5476A987-4AA9-40AA-AB8B-4417C1705119}" presName="dotArrow2" presStyleLbl="alignNode1" presStyleIdx="4" presStyleCnt="10"/>
      <dgm:spPr/>
    </dgm:pt>
    <dgm:pt modelId="{9F53A800-C256-433D-A660-2D5126CB90B1}" type="pres">
      <dgm:prSet presAssocID="{5476A987-4AA9-40AA-AB8B-4417C1705119}" presName="dotArrow3" presStyleLbl="alignNode1" presStyleIdx="5" presStyleCnt="10"/>
      <dgm:spPr/>
    </dgm:pt>
    <dgm:pt modelId="{69189CEE-B80E-40B3-BC2C-38FB5010D0D8}" type="pres">
      <dgm:prSet presAssocID="{5476A987-4AA9-40AA-AB8B-4417C1705119}" presName="dotArrow4" presStyleLbl="alignNode1" presStyleIdx="6" presStyleCnt="10"/>
      <dgm:spPr/>
    </dgm:pt>
    <dgm:pt modelId="{5B1BFF93-68B5-414A-8CDF-9036A80257C1}" type="pres">
      <dgm:prSet presAssocID="{5476A987-4AA9-40AA-AB8B-4417C1705119}" presName="dotArrow5" presStyleLbl="alignNode1" presStyleIdx="7" presStyleCnt="10"/>
      <dgm:spPr/>
    </dgm:pt>
    <dgm:pt modelId="{FEB587F7-19F5-41EB-9E97-3C3C704E7194}" type="pres">
      <dgm:prSet presAssocID="{5476A987-4AA9-40AA-AB8B-4417C1705119}" presName="dotArrow6" presStyleLbl="alignNode1" presStyleIdx="8" presStyleCnt="10"/>
      <dgm:spPr/>
    </dgm:pt>
    <dgm:pt modelId="{FDAC9D0A-06CF-46B7-8B68-4D5433FCDC97}" type="pres">
      <dgm:prSet presAssocID="{5476A987-4AA9-40AA-AB8B-4417C1705119}" presName="dotArrow7" presStyleLbl="alignNode1" presStyleIdx="9" presStyleCnt="10"/>
      <dgm:spPr/>
    </dgm:pt>
    <dgm:pt modelId="{1107784E-56C7-45B6-A79E-613138B4E30B}" type="pres">
      <dgm:prSet presAssocID="{1414323D-992C-404C-BA91-8A7D4ED059D4}" presName="parTx1" presStyleLbl="node1" presStyleIdx="0" presStyleCnt="2" custLinFactNeighborX="0" custLinFactNeighborY="-4489"/>
      <dgm:spPr/>
    </dgm:pt>
    <dgm:pt modelId="{06FC27C7-6444-4668-B287-1DB61EA840F5}" type="pres">
      <dgm:prSet presAssocID="{5179183C-AB26-4CC7-8DF1-D45F772E5DE9}" presName="picture1" presStyleCnt="0"/>
      <dgm:spPr/>
    </dgm:pt>
    <dgm:pt modelId="{57DE5735-E755-45B3-B5FC-A371D12D0B5F}" type="pres">
      <dgm:prSet presAssocID="{5179183C-AB26-4CC7-8DF1-D45F772E5DE9}" presName="imageRepeatNode" presStyleLbl="fgImgPlace1" presStyleIdx="0" presStyleCnt="2"/>
      <dgm:spPr/>
    </dgm:pt>
    <dgm:pt modelId="{8F201B52-16B4-4B78-A0B1-E7E2A13ECD05}" type="pres">
      <dgm:prSet presAssocID="{FF9D5C05-DEB3-4079-9969-77C5C61E43E6}" presName="parTx2" presStyleLbl="node1" presStyleIdx="1" presStyleCnt="2"/>
      <dgm:spPr/>
    </dgm:pt>
    <dgm:pt modelId="{A65E8952-4AB2-466D-A2DE-7FB5C59B6DB2}" type="pres">
      <dgm:prSet presAssocID="{A85D5DCA-1102-4BC7-A23E-7F5D33ECE5D0}" presName="picture2" presStyleCnt="0"/>
      <dgm:spPr/>
    </dgm:pt>
    <dgm:pt modelId="{4AF90214-61C7-4699-AC3E-0E002CC5D039}" type="pres">
      <dgm:prSet presAssocID="{A85D5DCA-1102-4BC7-A23E-7F5D33ECE5D0}" presName="imageRepeatNode" presStyleLbl="fgImgPlace1" presStyleIdx="1" presStyleCnt="2"/>
      <dgm:spPr/>
    </dgm:pt>
  </dgm:ptLst>
  <dgm:cxnLst>
    <dgm:cxn modelId="{400CFC0D-1F94-483A-A74F-D3FBD23E1C4E}" srcId="{5476A987-4AA9-40AA-AB8B-4417C1705119}" destId="{FF9D5C05-DEB3-4079-9969-77C5C61E43E6}" srcOrd="1" destOrd="0" parTransId="{86A1694E-B57C-4F14-9188-C458885401AF}" sibTransId="{A85D5DCA-1102-4BC7-A23E-7F5D33ECE5D0}"/>
    <dgm:cxn modelId="{7F593A26-A6D2-48A6-8A2E-52ABFDE337D8}" type="presOf" srcId="{1414323D-992C-404C-BA91-8A7D4ED059D4}" destId="{1107784E-56C7-45B6-A79E-613138B4E30B}" srcOrd="0" destOrd="0" presId="urn:microsoft.com/office/officeart/2008/layout/AscendingPictureAccentProcess"/>
    <dgm:cxn modelId="{4BCA7A38-F7D2-4797-B5B3-EC79B76342D2}" type="presOf" srcId="{A85D5DCA-1102-4BC7-A23E-7F5D33ECE5D0}" destId="{4AF90214-61C7-4699-AC3E-0E002CC5D039}" srcOrd="0" destOrd="0" presId="urn:microsoft.com/office/officeart/2008/layout/AscendingPictureAccentProcess"/>
    <dgm:cxn modelId="{B0F6525C-411D-4329-8DF4-1C826A748A34}" type="presOf" srcId="{FF9D5C05-DEB3-4079-9969-77C5C61E43E6}" destId="{8F201B52-16B4-4B78-A0B1-E7E2A13ECD05}" srcOrd="0" destOrd="0" presId="urn:microsoft.com/office/officeart/2008/layout/AscendingPictureAccentProcess"/>
    <dgm:cxn modelId="{A89007BD-40E0-4FD1-A864-53EF463DC9DE}" srcId="{5476A987-4AA9-40AA-AB8B-4417C1705119}" destId="{1414323D-992C-404C-BA91-8A7D4ED059D4}" srcOrd="0" destOrd="0" parTransId="{1950A8F6-9B6A-4E96-8DEE-20866510949C}" sibTransId="{5179183C-AB26-4CC7-8DF1-D45F772E5DE9}"/>
    <dgm:cxn modelId="{3BDC34DA-4FD3-4AB2-94A3-2BD6B06B97D6}" type="presOf" srcId="{5476A987-4AA9-40AA-AB8B-4417C1705119}" destId="{12F8CA88-0383-4786-B333-25EA37E5AB4A}" srcOrd="0" destOrd="0" presId="urn:microsoft.com/office/officeart/2008/layout/AscendingPictureAccentProcess"/>
    <dgm:cxn modelId="{CD5B44ED-685D-459F-BA0F-EF2EE7A1073F}" type="presOf" srcId="{5179183C-AB26-4CC7-8DF1-D45F772E5DE9}" destId="{57DE5735-E755-45B3-B5FC-A371D12D0B5F}" srcOrd="0" destOrd="0" presId="urn:microsoft.com/office/officeart/2008/layout/AscendingPictureAccentProcess"/>
    <dgm:cxn modelId="{3BA40A66-0968-4B95-A047-3C215D78E146}" type="presParOf" srcId="{12F8CA88-0383-4786-B333-25EA37E5AB4A}" destId="{46796616-BE83-4BA9-8F67-5C585A7D54E8}" srcOrd="0" destOrd="0" presId="urn:microsoft.com/office/officeart/2008/layout/AscendingPictureAccentProcess"/>
    <dgm:cxn modelId="{77625ACE-356F-4346-AC7A-EDC40A1CE8FB}" type="presParOf" srcId="{12F8CA88-0383-4786-B333-25EA37E5AB4A}" destId="{5B351E24-8A05-4B43-B7B5-CBF15FD355E5}" srcOrd="1" destOrd="0" presId="urn:microsoft.com/office/officeart/2008/layout/AscendingPictureAccentProcess"/>
    <dgm:cxn modelId="{1AAA20C0-490C-46DE-8E41-BBFC2D152DC5}" type="presParOf" srcId="{12F8CA88-0383-4786-B333-25EA37E5AB4A}" destId="{91C8C2F4-3596-49AC-AA6E-E5F9D451E92E}" srcOrd="2" destOrd="0" presId="urn:microsoft.com/office/officeart/2008/layout/AscendingPictureAccentProcess"/>
    <dgm:cxn modelId="{F93060E2-B674-4007-B865-5B2DFEBCC2E7}" type="presParOf" srcId="{12F8CA88-0383-4786-B333-25EA37E5AB4A}" destId="{2CD7F7F4-CE17-40C7-91C6-01A90AA149F1}" srcOrd="3" destOrd="0" presId="urn:microsoft.com/office/officeart/2008/layout/AscendingPictureAccentProcess"/>
    <dgm:cxn modelId="{357586AF-768F-4E23-8EE2-17D0B4B341F9}" type="presParOf" srcId="{12F8CA88-0383-4786-B333-25EA37E5AB4A}" destId="{F51AA443-ED82-43C7-A3B0-A0CC6CFCB32E}" srcOrd="4" destOrd="0" presId="urn:microsoft.com/office/officeart/2008/layout/AscendingPictureAccentProcess"/>
    <dgm:cxn modelId="{78F9F300-5BA3-4163-B3A0-3176393A25C1}" type="presParOf" srcId="{12F8CA88-0383-4786-B333-25EA37E5AB4A}" destId="{9F53A800-C256-433D-A660-2D5126CB90B1}" srcOrd="5" destOrd="0" presId="urn:microsoft.com/office/officeart/2008/layout/AscendingPictureAccentProcess"/>
    <dgm:cxn modelId="{4064F43C-518B-454B-8873-AE3302B1681F}" type="presParOf" srcId="{12F8CA88-0383-4786-B333-25EA37E5AB4A}" destId="{69189CEE-B80E-40B3-BC2C-38FB5010D0D8}" srcOrd="6" destOrd="0" presId="urn:microsoft.com/office/officeart/2008/layout/AscendingPictureAccentProcess"/>
    <dgm:cxn modelId="{BFB1FE08-433A-4DF0-A4E1-A82556E5E85F}" type="presParOf" srcId="{12F8CA88-0383-4786-B333-25EA37E5AB4A}" destId="{5B1BFF93-68B5-414A-8CDF-9036A80257C1}" srcOrd="7" destOrd="0" presId="urn:microsoft.com/office/officeart/2008/layout/AscendingPictureAccentProcess"/>
    <dgm:cxn modelId="{33DE7359-9A1E-48D4-B9C4-032D6761D701}" type="presParOf" srcId="{12F8CA88-0383-4786-B333-25EA37E5AB4A}" destId="{FEB587F7-19F5-41EB-9E97-3C3C704E7194}" srcOrd="8" destOrd="0" presId="urn:microsoft.com/office/officeart/2008/layout/AscendingPictureAccentProcess"/>
    <dgm:cxn modelId="{EE2E8798-A089-43D0-BC12-C68ED272F185}" type="presParOf" srcId="{12F8CA88-0383-4786-B333-25EA37E5AB4A}" destId="{FDAC9D0A-06CF-46B7-8B68-4D5433FCDC97}" srcOrd="9" destOrd="0" presId="urn:microsoft.com/office/officeart/2008/layout/AscendingPictureAccentProcess"/>
    <dgm:cxn modelId="{3600BD80-DC3D-4A4F-B753-9F994EEDB47A}" type="presParOf" srcId="{12F8CA88-0383-4786-B333-25EA37E5AB4A}" destId="{1107784E-56C7-45B6-A79E-613138B4E30B}" srcOrd="10" destOrd="0" presId="urn:microsoft.com/office/officeart/2008/layout/AscendingPictureAccentProcess"/>
    <dgm:cxn modelId="{9E417BF3-537B-4F6F-AE05-9A30A5C492EB}" type="presParOf" srcId="{12F8CA88-0383-4786-B333-25EA37E5AB4A}" destId="{06FC27C7-6444-4668-B287-1DB61EA840F5}" srcOrd="11" destOrd="0" presId="urn:microsoft.com/office/officeart/2008/layout/AscendingPictureAccentProcess"/>
    <dgm:cxn modelId="{18A076BB-7F14-417D-831E-A047B51C1176}" type="presParOf" srcId="{06FC27C7-6444-4668-B287-1DB61EA840F5}" destId="{57DE5735-E755-45B3-B5FC-A371D12D0B5F}" srcOrd="0" destOrd="0" presId="urn:microsoft.com/office/officeart/2008/layout/AscendingPictureAccentProcess"/>
    <dgm:cxn modelId="{FB0628B4-5583-48D7-8947-0F5B84A08A7C}" type="presParOf" srcId="{12F8CA88-0383-4786-B333-25EA37E5AB4A}" destId="{8F201B52-16B4-4B78-A0B1-E7E2A13ECD05}" srcOrd="12" destOrd="0" presId="urn:microsoft.com/office/officeart/2008/layout/AscendingPictureAccentProcess"/>
    <dgm:cxn modelId="{7498ACC7-F3AB-4B7E-9E36-CCBF7D4D4BF8}" type="presParOf" srcId="{12F8CA88-0383-4786-B333-25EA37E5AB4A}" destId="{A65E8952-4AB2-466D-A2DE-7FB5C59B6DB2}" srcOrd="13" destOrd="0" presId="urn:microsoft.com/office/officeart/2008/layout/AscendingPictureAccentProcess"/>
    <dgm:cxn modelId="{8D91FDA2-F090-492D-8A30-621A3B9971B7}" type="presParOf" srcId="{A65E8952-4AB2-466D-A2DE-7FB5C59B6DB2}" destId="{4AF90214-61C7-4699-AC3E-0E002CC5D03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4E06B-13D0-49F6-A717-D74FE942AB03}" type="doc">
      <dgm:prSet loTypeId="urn:microsoft.com/office/officeart/2005/8/layout/bList2" loCatId="picture" qsTypeId="urn:microsoft.com/office/officeart/2005/8/quickstyle/simple1" qsCatId="simple" csTypeId="urn:microsoft.com/office/officeart/2005/8/colors/accent1_2" csCatId="accent1" phldr="1"/>
      <dgm:spPr/>
    </dgm:pt>
    <dgm:pt modelId="{E76F2DD6-4530-411B-AF23-442675861BC6}">
      <dgm:prSet phldrT="[Text]"/>
      <dgm:spPr/>
      <dgm:t>
        <a:bodyPr/>
        <a:lstStyle/>
        <a:p>
          <a:r>
            <a:rPr lang="en-IN" dirty="0"/>
            <a:t>Vehicle parking</a:t>
          </a:r>
        </a:p>
      </dgm:t>
    </dgm:pt>
    <dgm:pt modelId="{1AB396D2-5C42-47B4-906D-938E7D575D39}" type="parTrans" cxnId="{888408C3-C24B-4AA9-80CB-FDD1F859CD2C}">
      <dgm:prSet/>
      <dgm:spPr/>
      <dgm:t>
        <a:bodyPr/>
        <a:lstStyle/>
        <a:p>
          <a:endParaRPr lang="en-IN"/>
        </a:p>
      </dgm:t>
    </dgm:pt>
    <dgm:pt modelId="{0C06446A-0D1A-43EB-AF80-6FC90A9E49BF}" type="sibTrans" cxnId="{888408C3-C24B-4AA9-80CB-FDD1F859CD2C}">
      <dgm:prSet/>
      <dgm:spPr/>
      <dgm:t>
        <a:bodyPr/>
        <a:lstStyle/>
        <a:p>
          <a:endParaRPr lang="en-IN"/>
        </a:p>
      </dgm:t>
    </dgm:pt>
    <dgm:pt modelId="{B6CEF9E8-E1F6-4EEA-A95F-F94C44407294}">
      <dgm:prSet phldrT="[Text]"/>
      <dgm:spPr/>
      <dgm:t>
        <a:bodyPr/>
        <a:lstStyle/>
        <a:p>
          <a:r>
            <a:rPr lang="en-IN" dirty="0"/>
            <a:t>Toll Enforcement</a:t>
          </a:r>
        </a:p>
      </dgm:t>
    </dgm:pt>
    <dgm:pt modelId="{CB7B8173-1CA1-44DD-8B18-EA012B64226F}" type="parTrans" cxnId="{813934CA-7323-41E4-8A70-0C098A390245}">
      <dgm:prSet/>
      <dgm:spPr/>
      <dgm:t>
        <a:bodyPr/>
        <a:lstStyle/>
        <a:p>
          <a:endParaRPr lang="en-IN"/>
        </a:p>
      </dgm:t>
    </dgm:pt>
    <dgm:pt modelId="{06EFEC87-7B7F-48BC-96B8-6F1FCE3BE865}" type="sibTrans" cxnId="{813934CA-7323-41E4-8A70-0C098A390245}">
      <dgm:prSet/>
      <dgm:spPr/>
      <dgm:t>
        <a:bodyPr/>
        <a:lstStyle/>
        <a:p>
          <a:endParaRPr lang="en-IN"/>
        </a:p>
      </dgm:t>
    </dgm:pt>
    <dgm:pt modelId="{35E2C910-F3CC-49AD-97F6-DAB4D8130E9D}">
      <dgm:prSet phldrT="[Text]"/>
      <dgm:spPr/>
      <dgm:t>
        <a:bodyPr/>
        <a:lstStyle/>
        <a:p>
          <a:r>
            <a:rPr lang="en-IN" dirty="0"/>
            <a:t>Vehicle </a:t>
          </a:r>
          <a:r>
            <a:rPr lang="en-IN" dirty="0" err="1"/>
            <a:t>Servellence</a:t>
          </a:r>
          <a:endParaRPr lang="en-IN" dirty="0"/>
        </a:p>
      </dgm:t>
    </dgm:pt>
    <dgm:pt modelId="{49C01A31-4958-4879-89FA-D90AA11A34ED}" type="parTrans" cxnId="{FE1A8AD4-8F37-472F-BB8E-3A47EF6F4A26}">
      <dgm:prSet/>
      <dgm:spPr/>
      <dgm:t>
        <a:bodyPr/>
        <a:lstStyle/>
        <a:p>
          <a:endParaRPr lang="en-IN"/>
        </a:p>
      </dgm:t>
    </dgm:pt>
    <dgm:pt modelId="{5563D1BA-EE91-4EF5-B538-32D804C052FD}" type="sibTrans" cxnId="{FE1A8AD4-8F37-472F-BB8E-3A47EF6F4A26}">
      <dgm:prSet/>
      <dgm:spPr/>
      <dgm:t>
        <a:bodyPr/>
        <a:lstStyle/>
        <a:p>
          <a:endParaRPr lang="en-IN"/>
        </a:p>
      </dgm:t>
    </dgm:pt>
    <dgm:pt modelId="{48160DBA-D6CC-497E-B36F-CBA389424341}" type="pres">
      <dgm:prSet presAssocID="{D414E06B-13D0-49F6-A717-D74FE942AB03}" presName="diagram" presStyleCnt="0">
        <dgm:presLayoutVars>
          <dgm:dir/>
          <dgm:animLvl val="lvl"/>
          <dgm:resizeHandles val="exact"/>
        </dgm:presLayoutVars>
      </dgm:prSet>
      <dgm:spPr/>
    </dgm:pt>
    <dgm:pt modelId="{A2D13BF1-210E-490B-A61A-9E0E1436D1DB}" type="pres">
      <dgm:prSet presAssocID="{E76F2DD6-4530-411B-AF23-442675861BC6}" presName="compNode" presStyleCnt="0"/>
      <dgm:spPr/>
    </dgm:pt>
    <dgm:pt modelId="{17431293-1256-4C5A-9AA2-C8556B4822EB}" type="pres">
      <dgm:prSet presAssocID="{E76F2DD6-4530-411B-AF23-442675861BC6}" presName="childRect" presStyleLbl="bgAcc1" presStyleIdx="0" presStyleCnt="3">
        <dgm:presLayoutVars>
          <dgm:bulletEnabled val="1"/>
        </dgm:presLayoutVars>
      </dgm:prSet>
      <dgm:spPr/>
    </dgm:pt>
    <dgm:pt modelId="{44E3C190-27AF-47ED-B66B-CC4B798B7751}" type="pres">
      <dgm:prSet presAssocID="{E76F2DD6-4530-411B-AF23-442675861BC6}" presName="parentText" presStyleLbl="node1" presStyleIdx="0" presStyleCnt="0">
        <dgm:presLayoutVars>
          <dgm:chMax val="0"/>
          <dgm:bulletEnabled val="1"/>
        </dgm:presLayoutVars>
      </dgm:prSet>
      <dgm:spPr/>
    </dgm:pt>
    <dgm:pt modelId="{578753F0-956C-4808-A3FB-A23075156F12}" type="pres">
      <dgm:prSet presAssocID="{E76F2DD6-4530-411B-AF23-442675861BC6}" presName="parentRect" presStyleLbl="alignNode1" presStyleIdx="0" presStyleCnt="3"/>
      <dgm:spPr/>
    </dgm:pt>
    <dgm:pt modelId="{74A1CFAB-6D30-42BC-BF73-A434B1565BCE}" type="pres">
      <dgm:prSet presAssocID="{E76F2DD6-4530-411B-AF23-442675861BC6}" presName="adorn" presStyleLbl="fgAccFollowNode1" presStyleIdx="0" presStyleCnt="3"/>
      <dgm:spPr/>
    </dgm:pt>
    <dgm:pt modelId="{8B244E8A-8A1F-4915-862E-5E58CDBC7861}" type="pres">
      <dgm:prSet presAssocID="{0C06446A-0D1A-43EB-AF80-6FC90A9E49BF}" presName="sibTrans" presStyleLbl="sibTrans2D1" presStyleIdx="0" presStyleCnt="0"/>
      <dgm:spPr/>
    </dgm:pt>
    <dgm:pt modelId="{1C7C1AFA-791A-4FC7-B4E8-CDF1F17C0260}" type="pres">
      <dgm:prSet presAssocID="{B6CEF9E8-E1F6-4EEA-A95F-F94C44407294}" presName="compNode" presStyleCnt="0"/>
      <dgm:spPr/>
    </dgm:pt>
    <dgm:pt modelId="{1EB7D834-BB6F-4F59-8346-F46915DEB430}" type="pres">
      <dgm:prSet presAssocID="{B6CEF9E8-E1F6-4EEA-A95F-F94C44407294}" presName="childRect" presStyleLbl="bgAcc1" presStyleIdx="1" presStyleCnt="3">
        <dgm:presLayoutVars>
          <dgm:bulletEnabled val="1"/>
        </dgm:presLayoutVars>
      </dgm:prSet>
      <dgm:spPr/>
    </dgm:pt>
    <dgm:pt modelId="{484F0B1F-4550-4FD5-8EAA-1820EBEC297E}" type="pres">
      <dgm:prSet presAssocID="{B6CEF9E8-E1F6-4EEA-A95F-F94C44407294}" presName="parentText" presStyleLbl="node1" presStyleIdx="0" presStyleCnt="0">
        <dgm:presLayoutVars>
          <dgm:chMax val="0"/>
          <dgm:bulletEnabled val="1"/>
        </dgm:presLayoutVars>
      </dgm:prSet>
      <dgm:spPr/>
    </dgm:pt>
    <dgm:pt modelId="{593B8098-6323-4CDA-BE69-2823D089F799}" type="pres">
      <dgm:prSet presAssocID="{B6CEF9E8-E1F6-4EEA-A95F-F94C44407294}" presName="parentRect" presStyleLbl="alignNode1" presStyleIdx="1" presStyleCnt="3"/>
      <dgm:spPr/>
    </dgm:pt>
    <dgm:pt modelId="{F4A806E9-10CE-46E0-B8C9-95B1CD963AB4}" type="pres">
      <dgm:prSet presAssocID="{B6CEF9E8-E1F6-4EEA-A95F-F94C44407294}" presName="adorn" presStyleLbl="fgAccFollowNode1" presStyleIdx="1" presStyleCnt="3"/>
      <dgm:spPr/>
    </dgm:pt>
    <dgm:pt modelId="{88084A73-FED3-4790-BE41-FAF9C3C10549}" type="pres">
      <dgm:prSet presAssocID="{06EFEC87-7B7F-48BC-96B8-6F1FCE3BE865}" presName="sibTrans" presStyleLbl="sibTrans2D1" presStyleIdx="0" presStyleCnt="0"/>
      <dgm:spPr/>
    </dgm:pt>
    <dgm:pt modelId="{CDCFFBFF-B483-484C-BF00-969BB9C1D8B5}" type="pres">
      <dgm:prSet presAssocID="{35E2C910-F3CC-49AD-97F6-DAB4D8130E9D}" presName="compNode" presStyleCnt="0"/>
      <dgm:spPr/>
    </dgm:pt>
    <dgm:pt modelId="{F14E9C6F-5161-48F5-91C5-7AA0A76E53D9}" type="pres">
      <dgm:prSet presAssocID="{35E2C910-F3CC-49AD-97F6-DAB4D8130E9D}" presName="childRect" presStyleLbl="bgAcc1" presStyleIdx="2" presStyleCnt="3">
        <dgm:presLayoutVars>
          <dgm:bulletEnabled val="1"/>
        </dgm:presLayoutVars>
      </dgm:prSet>
      <dgm:spPr/>
    </dgm:pt>
    <dgm:pt modelId="{F8E57191-C2B7-4A23-BC09-230478CA9DA8}" type="pres">
      <dgm:prSet presAssocID="{35E2C910-F3CC-49AD-97F6-DAB4D8130E9D}" presName="parentText" presStyleLbl="node1" presStyleIdx="0" presStyleCnt="0">
        <dgm:presLayoutVars>
          <dgm:chMax val="0"/>
          <dgm:bulletEnabled val="1"/>
        </dgm:presLayoutVars>
      </dgm:prSet>
      <dgm:spPr/>
    </dgm:pt>
    <dgm:pt modelId="{86990B99-4F70-4235-ABD6-8D5DE0F07C16}" type="pres">
      <dgm:prSet presAssocID="{35E2C910-F3CC-49AD-97F6-DAB4D8130E9D}" presName="parentRect" presStyleLbl="alignNode1" presStyleIdx="2" presStyleCnt="3"/>
      <dgm:spPr/>
    </dgm:pt>
    <dgm:pt modelId="{B0210FF6-1C31-4DE3-99E3-FA15AFDFC81E}" type="pres">
      <dgm:prSet presAssocID="{35E2C910-F3CC-49AD-97F6-DAB4D8130E9D}" presName="adorn" presStyleLbl="fgAccFollowNode1" presStyleIdx="2" presStyleCnt="3"/>
      <dgm:spPr/>
    </dgm:pt>
  </dgm:ptLst>
  <dgm:cxnLst>
    <dgm:cxn modelId="{BDF90014-BDF9-4CBB-8813-B5CB33B87FA1}" type="presOf" srcId="{B6CEF9E8-E1F6-4EEA-A95F-F94C44407294}" destId="{484F0B1F-4550-4FD5-8EAA-1820EBEC297E}" srcOrd="0" destOrd="0" presId="urn:microsoft.com/office/officeart/2005/8/layout/bList2"/>
    <dgm:cxn modelId="{1D56213D-BBB3-40D9-A9CB-B56D5B14B8A5}" type="presOf" srcId="{D414E06B-13D0-49F6-A717-D74FE942AB03}" destId="{48160DBA-D6CC-497E-B36F-CBA389424341}" srcOrd="0" destOrd="0" presId="urn:microsoft.com/office/officeart/2005/8/layout/bList2"/>
    <dgm:cxn modelId="{BC5CCD3D-BC0B-4ED1-A01E-57377AE44D4F}" type="presOf" srcId="{35E2C910-F3CC-49AD-97F6-DAB4D8130E9D}" destId="{F8E57191-C2B7-4A23-BC09-230478CA9DA8}" srcOrd="0" destOrd="0" presId="urn:microsoft.com/office/officeart/2005/8/layout/bList2"/>
    <dgm:cxn modelId="{4357F6A3-9BBA-421D-A6D2-D7C812E30FDF}" type="presOf" srcId="{E76F2DD6-4530-411B-AF23-442675861BC6}" destId="{44E3C190-27AF-47ED-B66B-CC4B798B7751}" srcOrd="0" destOrd="0" presId="urn:microsoft.com/office/officeart/2005/8/layout/bList2"/>
    <dgm:cxn modelId="{0A35BDC1-CE44-4C38-A2BD-32780061CCBE}" type="presOf" srcId="{E76F2DD6-4530-411B-AF23-442675861BC6}" destId="{578753F0-956C-4808-A3FB-A23075156F12}" srcOrd="1" destOrd="0" presId="urn:microsoft.com/office/officeart/2005/8/layout/bList2"/>
    <dgm:cxn modelId="{888408C3-C24B-4AA9-80CB-FDD1F859CD2C}" srcId="{D414E06B-13D0-49F6-A717-D74FE942AB03}" destId="{E76F2DD6-4530-411B-AF23-442675861BC6}" srcOrd="0" destOrd="0" parTransId="{1AB396D2-5C42-47B4-906D-938E7D575D39}" sibTransId="{0C06446A-0D1A-43EB-AF80-6FC90A9E49BF}"/>
    <dgm:cxn modelId="{813934CA-7323-41E4-8A70-0C098A390245}" srcId="{D414E06B-13D0-49F6-A717-D74FE942AB03}" destId="{B6CEF9E8-E1F6-4EEA-A95F-F94C44407294}" srcOrd="1" destOrd="0" parTransId="{CB7B8173-1CA1-44DD-8B18-EA012B64226F}" sibTransId="{06EFEC87-7B7F-48BC-96B8-6F1FCE3BE865}"/>
    <dgm:cxn modelId="{BAC469CF-55C6-4878-8D78-A1E54522F844}" type="presOf" srcId="{0C06446A-0D1A-43EB-AF80-6FC90A9E49BF}" destId="{8B244E8A-8A1F-4915-862E-5E58CDBC7861}" srcOrd="0" destOrd="0" presId="urn:microsoft.com/office/officeart/2005/8/layout/bList2"/>
    <dgm:cxn modelId="{FE1A8AD4-8F37-472F-BB8E-3A47EF6F4A26}" srcId="{D414E06B-13D0-49F6-A717-D74FE942AB03}" destId="{35E2C910-F3CC-49AD-97F6-DAB4D8130E9D}" srcOrd="2" destOrd="0" parTransId="{49C01A31-4958-4879-89FA-D90AA11A34ED}" sibTransId="{5563D1BA-EE91-4EF5-B538-32D804C052FD}"/>
    <dgm:cxn modelId="{D4C99DDF-278B-47B7-A0DE-E42D0A1F0024}" type="presOf" srcId="{35E2C910-F3CC-49AD-97F6-DAB4D8130E9D}" destId="{86990B99-4F70-4235-ABD6-8D5DE0F07C16}" srcOrd="1" destOrd="0" presId="urn:microsoft.com/office/officeart/2005/8/layout/bList2"/>
    <dgm:cxn modelId="{BFAECFF5-1BDF-4EFD-85CD-6FFC170BA640}" type="presOf" srcId="{B6CEF9E8-E1F6-4EEA-A95F-F94C44407294}" destId="{593B8098-6323-4CDA-BE69-2823D089F799}" srcOrd="1" destOrd="0" presId="urn:microsoft.com/office/officeart/2005/8/layout/bList2"/>
    <dgm:cxn modelId="{649EBFFE-9248-4784-95F0-AEE42BF3BA60}" type="presOf" srcId="{06EFEC87-7B7F-48BC-96B8-6F1FCE3BE865}" destId="{88084A73-FED3-4790-BE41-FAF9C3C10549}" srcOrd="0" destOrd="0" presId="urn:microsoft.com/office/officeart/2005/8/layout/bList2"/>
    <dgm:cxn modelId="{8566C2FE-8ECE-4E29-B92B-5E50BE5A3DC5}" type="presParOf" srcId="{48160DBA-D6CC-497E-B36F-CBA389424341}" destId="{A2D13BF1-210E-490B-A61A-9E0E1436D1DB}" srcOrd="0" destOrd="0" presId="urn:microsoft.com/office/officeart/2005/8/layout/bList2"/>
    <dgm:cxn modelId="{ACB28777-6466-4E9A-B6E8-A9A98E893A4C}" type="presParOf" srcId="{A2D13BF1-210E-490B-A61A-9E0E1436D1DB}" destId="{17431293-1256-4C5A-9AA2-C8556B4822EB}" srcOrd="0" destOrd="0" presId="urn:microsoft.com/office/officeart/2005/8/layout/bList2"/>
    <dgm:cxn modelId="{ED6CA858-632D-41D3-812D-215B2F2EA331}" type="presParOf" srcId="{A2D13BF1-210E-490B-A61A-9E0E1436D1DB}" destId="{44E3C190-27AF-47ED-B66B-CC4B798B7751}" srcOrd="1" destOrd="0" presId="urn:microsoft.com/office/officeart/2005/8/layout/bList2"/>
    <dgm:cxn modelId="{1D013972-DB88-4B47-ABCE-C40CABB97F5E}" type="presParOf" srcId="{A2D13BF1-210E-490B-A61A-9E0E1436D1DB}" destId="{578753F0-956C-4808-A3FB-A23075156F12}" srcOrd="2" destOrd="0" presId="urn:microsoft.com/office/officeart/2005/8/layout/bList2"/>
    <dgm:cxn modelId="{065294BB-51B7-4ECD-9CAE-F68C92397EDE}" type="presParOf" srcId="{A2D13BF1-210E-490B-A61A-9E0E1436D1DB}" destId="{74A1CFAB-6D30-42BC-BF73-A434B1565BCE}" srcOrd="3" destOrd="0" presId="urn:microsoft.com/office/officeart/2005/8/layout/bList2"/>
    <dgm:cxn modelId="{CDAC84E4-BF8C-4F19-86B2-63D6F8427108}" type="presParOf" srcId="{48160DBA-D6CC-497E-B36F-CBA389424341}" destId="{8B244E8A-8A1F-4915-862E-5E58CDBC7861}" srcOrd="1" destOrd="0" presId="urn:microsoft.com/office/officeart/2005/8/layout/bList2"/>
    <dgm:cxn modelId="{8C24CB6C-C521-432A-A1E1-653BF54CAAA0}" type="presParOf" srcId="{48160DBA-D6CC-497E-B36F-CBA389424341}" destId="{1C7C1AFA-791A-4FC7-B4E8-CDF1F17C0260}" srcOrd="2" destOrd="0" presId="urn:microsoft.com/office/officeart/2005/8/layout/bList2"/>
    <dgm:cxn modelId="{5BD4D943-49FF-4CED-810D-24E29D7AE1D5}" type="presParOf" srcId="{1C7C1AFA-791A-4FC7-B4E8-CDF1F17C0260}" destId="{1EB7D834-BB6F-4F59-8346-F46915DEB430}" srcOrd="0" destOrd="0" presId="urn:microsoft.com/office/officeart/2005/8/layout/bList2"/>
    <dgm:cxn modelId="{D5E0075F-181E-492E-B574-6128AAAFE503}" type="presParOf" srcId="{1C7C1AFA-791A-4FC7-B4E8-CDF1F17C0260}" destId="{484F0B1F-4550-4FD5-8EAA-1820EBEC297E}" srcOrd="1" destOrd="0" presId="urn:microsoft.com/office/officeart/2005/8/layout/bList2"/>
    <dgm:cxn modelId="{A63B4286-A940-4CEB-A4B6-BB48B7C03635}" type="presParOf" srcId="{1C7C1AFA-791A-4FC7-B4E8-CDF1F17C0260}" destId="{593B8098-6323-4CDA-BE69-2823D089F799}" srcOrd="2" destOrd="0" presId="urn:microsoft.com/office/officeart/2005/8/layout/bList2"/>
    <dgm:cxn modelId="{94E3CA05-0DE9-4394-B8FE-91F0EC34BD77}" type="presParOf" srcId="{1C7C1AFA-791A-4FC7-B4E8-CDF1F17C0260}" destId="{F4A806E9-10CE-46E0-B8C9-95B1CD963AB4}" srcOrd="3" destOrd="0" presId="urn:microsoft.com/office/officeart/2005/8/layout/bList2"/>
    <dgm:cxn modelId="{4C407870-E8E9-4BF7-8AC5-5A1C92EEA5C8}" type="presParOf" srcId="{48160DBA-D6CC-497E-B36F-CBA389424341}" destId="{88084A73-FED3-4790-BE41-FAF9C3C10549}" srcOrd="3" destOrd="0" presId="urn:microsoft.com/office/officeart/2005/8/layout/bList2"/>
    <dgm:cxn modelId="{AED541EE-D5C6-4149-93B2-66FB8955D0BF}" type="presParOf" srcId="{48160DBA-D6CC-497E-B36F-CBA389424341}" destId="{CDCFFBFF-B483-484C-BF00-969BB9C1D8B5}" srcOrd="4" destOrd="0" presId="urn:microsoft.com/office/officeart/2005/8/layout/bList2"/>
    <dgm:cxn modelId="{33C77797-6BCD-40A8-8527-DA015BA82F26}" type="presParOf" srcId="{CDCFFBFF-B483-484C-BF00-969BB9C1D8B5}" destId="{F14E9C6F-5161-48F5-91C5-7AA0A76E53D9}" srcOrd="0" destOrd="0" presId="urn:microsoft.com/office/officeart/2005/8/layout/bList2"/>
    <dgm:cxn modelId="{2F918659-5359-4D58-8B16-8E7766D5D0E4}" type="presParOf" srcId="{CDCFFBFF-B483-484C-BF00-969BB9C1D8B5}" destId="{F8E57191-C2B7-4A23-BC09-230478CA9DA8}" srcOrd="1" destOrd="0" presId="urn:microsoft.com/office/officeart/2005/8/layout/bList2"/>
    <dgm:cxn modelId="{76C4A390-0C3D-450B-930F-BAD413F262BF}" type="presParOf" srcId="{CDCFFBFF-B483-484C-BF00-969BB9C1D8B5}" destId="{86990B99-4F70-4235-ABD6-8D5DE0F07C16}" srcOrd="2" destOrd="0" presId="urn:microsoft.com/office/officeart/2005/8/layout/bList2"/>
    <dgm:cxn modelId="{51B0C91D-EF64-4A76-A9E0-3EB3E4BE2246}" type="presParOf" srcId="{CDCFFBFF-B483-484C-BF00-969BB9C1D8B5}" destId="{B0210FF6-1C31-4DE3-99E3-FA15AFDFC81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96616-BE83-4BA9-8F67-5C585A7D54E8}">
      <dsp:nvSpPr>
        <dsp:cNvPr id="0" name=""/>
        <dsp:cNvSpPr/>
      </dsp:nvSpPr>
      <dsp:spPr>
        <a:xfrm>
          <a:off x="1517263" y="1851524"/>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51E24-8A05-4B43-B7B5-CBF15FD355E5}">
      <dsp:nvSpPr>
        <dsp:cNvPr id="0" name=""/>
        <dsp:cNvSpPr/>
      </dsp:nvSpPr>
      <dsp:spPr>
        <a:xfrm>
          <a:off x="1420866" y="2006005"/>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8C2F4-3596-49AC-AA6E-E5F9D451E92E}">
      <dsp:nvSpPr>
        <dsp:cNvPr id="0" name=""/>
        <dsp:cNvSpPr/>
      </dsp:nvSpPr>
      <dsp:spPr>
        <a:xfrm>
          <a:off x="1305982" y="2139753"/>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D7F7F4-CE17-40C7-91C6-01A90AA149F1}">
      <dsp:nvSpPr>
        <dsp:cNvPr id="0" name=""/>
        <dsp:cNvSpPr/>
      </dsp:nvSpPr>
      <dsp:spPr>
        <a:xfrm>
          <a:off x="1443315" y="296783"/>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A443-ED82-43C7-A3B0-A0CC6CFCB32E}">
      <dsp:nvSpPr>
        <dsp:cNvPr id="0" name=""/>
        <dsp:cNvSpPr/>
      </dsp:nvSpPr>
      <dsp:spPr>
        <a:xfrm>
          <a:off x="1590331" y="209175"/>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3A800-C256-433D-A660-2D5126CB90B1}">
      <dsp:nvSpPr>
        <dsp:cNvPr id="0" name=""/>
        <dsp:cNvSpPr/>
      </dsp:nvSpPr>
      <dsp:spPr>
        <a:xfrm>
          <a:off x="1736908" y="121568"/>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189CEE-B80E-40B3-BC2C-38FB5010D0D8}">
      <dsp:nvSpPr>
        <dsp:cNvPr id="0" name=""/>
        <dsp:cNvSpPr/>
      </dsp:nvSpPr>
      <dsp:spPr>
        <a:xfrm>
          <a:off x="1883484" y="209175"/>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1BFF93-68B5-414A-8CDF-9036A80257C1}">
      <dsp:nvSpPr>
        <dsp:cNvPr id="0" name=""/>
        <dsp:cNvSpPr/>
      </dsp:nvSpPr>
      <dsp:spPr>
        <a:xfrm>
          <a:off x="2030500" y="296783"/>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587F7-19F5-41EB-9E97-3C3C704E7194}">
      <dsp:nvSpPr>
        <dsp:cNvPr id="0" name=""/>
        <dsp:cNvSpPr/>
      </dsp:nvSpPr>
      <dsp:spPr>
        <a:xfrm>
          <a:off x="1736908" y="306420"/>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AC9D0A-06CF-46B7-8B68-4D5433FCDC97}">
      <dsp:nvSpPr>
        <dsp:cNvPr id="0" name=""/>
        <dsp:cNvSpPr/>
      </dsp:nvSpPr>
      <dsp:spPr>
        <a:xfrm>
          <a:off x="1736908" y="491272"/>
          <a:ext cx="110042" cy="11004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7784E-56C7-45B6-A79E-613138B4E30B}">
      <dsp:nvSpPr>
        <dsp:cNvPr id="0" name=""/>
        <dsp:cNvSpPr/>
      </dsp:nvSpPr>
      <dsp:spPr>
        <a:xfrm>
          <a:off x="841603" y="2513122"/>
          <a:ext cx="2373392" cy="6366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368"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DATA</a:t>
          </a:r>
        </a:p>
      </dsp:txBody>
      <dsp:txXfrm>
        <a:off x="872680" y="2544199"/>
        <a:ext cx="2311238" cy="574460"/>
      </dsp:txXfrm>
    </dsp:sp>
    <dsp:sp modelId="{57DE5735-E755-45B3-B5FC-A371D12D0B5F}">
      <dsp:nvSpPr>
        <dsp:cNvPr id="0" name=""/>
        <dsp:cNvSpPr/>
      </dsp:nvSpPr>
      <dsp:spPr>
        <a:xfrm>
          <a:off x="183550" y="1917934"/>
          <a:ext cx="1100423" cy="1100350"/>
        </a:xfrm>
        <a:prstGeom prst="ellipse">
          <a:avLst/>
        </a:prstGeom>
        <a:solidFill>
          <a:schemeClr val="accent2">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201B52-16B4-4B78-A0B1-E7E2A13ECD05}">
      <dsp:nvSpPr>
        <dsp:cNvPr id="0" name=""/>
        <dsp:cNvSpPr/>
      </dsp:nvSpPr>
      <dsp:spPr>
        <a:xfrm>
          <a:off x="1844749" y="1296505"/>
          <a:ext cx="2373392" cy="6366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2368"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Grey Scale</a:t>
          </a:r>
        </a:p>
      </dsp:txBody>
      <dsp:txXfrm>
        <a:off x="1875826" y="1327582"/>
        <a:ext cx="2311238" cy="574460"/>
      </dsp:txXfrm>
    </dsp:sp>
    <dsp:sp modelId="{4AF90214-61C7-4699-AC3E-0E002CC5D039}">
      <dsp:nvSpPr>
        <dsp:cNvPr id="0" name=""/>
        <dsp:cNvSpPr/>
      </dsp:nvSpPr>
      <dsp:spPr>
        <a:xfrm>
          <a:off x="1186696" y="672740"/>
          <a:ext cx="1100423" cy="1100350"/>
        </a:xfrm>
        <a:prstGeom prst="ellipse">
          <a:avLst/>
        </a:prstGeom>
        <a:solidFill>
          <a:schemeClr val="accent2">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31293-1256-4C5A-9AA2-C8556B4822EB}">
      <dsp:nvSpPr>
        <dsp:cNvPr id="0" name=""/>
        <dsp:cNvSpPr/>
      </dsp:nvSpPr>
      <dsp:spPr>
        <a:xfrm>
          <a:off x="5521" y="191230"/>
          <a:ext cx="2384777" cy="1780185"/>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8753F0-956C-4808-A3FB-A23075156F12}">
      <dsp:nvSpPr>
        <dsp:cNvPr id="0" name=""/>
        <dsp:cNvSpPr/>
      </dsp:nvSpPr>
      <dsp:spPr>
        <a:xfrm>
          <a:off x="5521" y="1971416"/>
          <a:ext cx="2384777" cy="76547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IN" sz="2200" kern="1200" dirty="0"/>
            <a:t>Vehicle parking</a:t>
          </a:r>
        </a:p>
      </dsp:txBody>
      <dsp:txXfrm>
        <a:off x="5521" y="1971416"/>
        <a:ext cx="1679420" cy="765479"/>
      </dsp:txXfrm>
    </dsp:sp>
    <dsp:sp modelId="{74A1CFAB-6D30-42BC-BF73-A434B1565BCE}">
      <dsp:nvSpPr>
        <dsp:cNvPr id="0" name=""/>
        <dsp:cNvSpPr/>
      </dsp:nvSpPr>
      <dsp:spPr>
        <a:xfrm>
          <a:off x="1752403" y="2093005"/>
          <a:ext cx="834672" cy="834672"/>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B7D834-BB6F-4F59-8346-F46915DEB430}">
      <dsp:nvSpPr>
        <dsp:cNvPr id="0" name=""/>
        <dsp:cNvSpPr/>
      </dsp:nvSpPr>
      <dsp:spPr>
        <a:xfrm>
          <a:off x="2793860" y="191230"/>
          <a:ext cx="2384777" cy="1780185"/>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3B8098-6323-4CDA-BE69-2823D089F799}">
      <dsp:nvSpPr>
        <dsp:cNvPr id="0" name=""/>
        <dsp:cNvSpPr/>
      </dsp:nvSpPr>
      <dsp:spPr>
        <a:xfrm>
          <a:off x="2793860" y="1971416"/>
          <a:ext cx="2384777" cy="76547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IN" sz="2200" kern="1200" dirty="0"/>
            <a:t>Toll Enforcement</a:t>
          </a:r>
        </a:p>
      </dsp:txBody>
      <dsp:txXfrm>
        <a:off x="2793860" y="1971416"/>
        <a:ext cx="1679420" cy="765479"/>
      </dsp:txXfrm>
    </dsp:sp>
    <dsp:sp modelId="{F4A806E9-10CE-46E0-B8C9-95B1CD963AB4}">
      <dsp:nvSpPr>
        <dsp:cNvPr id="0" name=""/>
        <dsp:cNvSpPr/>
      </dsp:nvSpPr>
      <dsp:spPr>
        <a:xfrm>
          <a:off x="4540742" y="2093005"/>
          <a:ext cx="834672" cy="834672"/>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4E9C6F-5161-48F5-91C5-7AA0A76E53D9}">
      <dsp:nvSpPr>
        <dsp:cNvPr id="0" name=""/>
        <dsp:cNvSpPr/>
      </dsp:nvSpPr>
      <dsp:spPr>
        <a:xfrm>
          <a:off x="5582199" y="191230"/>
          <a:ext cx="2384777" cy="1780185"/>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990B99-4F70-4235-ABD6-8D5DE0F07C16}">
      <dsp:nvSpPr>
        <dsp:cNvPr id="0" name=""/>
        <dsp:cNvSpPr/>
      </dsp:nvSpPr>
      <dsp:spPr>
        <a:xfrm>
          <a:off x="5582199" y="1971416"/>
          <a:ext cx="2384777" cy="76547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IN" sz="2200" kern="1200" dirty="0"/>
            <a:t>Vehicle </a:t>
          </a:r>
          <a:r>
            <a:rPr lang="en-IN" sz="2200" kern="1200" dirty="0" err="1"/>
            <a:t>Servellence</a:t>
          </a:r>
          <a:endParaRPr lang="en-IN" sz="2200" kern="1200" dirty="0"/>
        </a:p>
      </dsp:txBody>
      <dsp:txXfrm>
        <a:off x="5582199" y="1971416"/>
        <a:ext cx="1679420" cy="765479"/>
      </dsp:txXfrm>
    </dsp:sp>
    <dsp:sp modelId="{B0210FF6-1C31-4DE3-99E3-FA15AFDFC81E}">
      <dsp:nvSpPr>
        <dsp:cNvPr id="0" name=""/>
        <dsp:cNvSpPr/>
      </dsp:nvSpPr>
      <dsp:spPr>
        <a:xfrm>
          <a:off x="7329081" y="2093005"/>
          <a:ext cx="834672" cy="834672"/>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7/28/2023</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7/28/2023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7/28/2023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7/28/2023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7/28/2023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zh.wikipedia.org/zh-cn/File:HK_Toll_road_gates_n_Autotoll_sign_in_yellow_color.JPG" TargetMode="External"/><Relationship Id="rId18" Type="http://schemas.openxmlformats.org/officeDocument/2006/relationships/image" Target="../media/image42.png"/><Relationship Id="rId3" Type="http://schemas.openxmlformats.org/officeDocument/2006/relationships/diagramLayout" Target="../diagrams/layout2.xml"/><Relationship Id="rId21" Type="http://schemas.openxmlformats.org/officeDocument/2006/relationships/image" Target="../media/image45.svg"/><Relationship Id="rId7" Type="http://schemas.openxmlformats.org/officeDocument/2006/relationships/image" Target="../media/image35.png"/><Relationship Id="rId12" Type="http://schemas.openxmlformats.org/officeDocument/2006/relationships/image" Target="../media/image39.JPG"/><Relationship Id="rId17" Type="http://schemas.openxmlformats.org/officeDocument/2006/relationships/hyperlink" Target="http://english.stackexchange.com/questions/373309/what-word-describes-the-traffic-when-vehicles-are-totally-stopped" TargetMode="External"/><Relationship Id="rId25" Type="http://schemas.openxmlformats.org/officeDocument/2006/relationships/image" Target="../media/image49.svg"/><Relationship Id="rId2" Type="http://schemas.openxmlformats.org/officeDocument/2006/relationships/diagramData" Target="../diagrams/data2.xml"/><Relationship Id="rId16" Type="http://schemas.openxmlformats.org/officeDocument/2006/relationships/image" Target="../media/image41.jpg"/><Relationship Id="rId20" Type="http://schemas.openxmlformats.org/officeDocument/2006/relationships/image" Target="../media/image44.png"/><Relationship Id="rId1" Type="http://schemas.openxmlformats.org/officeDocument/2006/relationships/slideLayout" Target="../slideLayouts/slideLayout11.xml"/><Relationship Id="rId6" Type="http://schemas.microsoft.com/office/2007/relationships/diagramDrawing" Target="../diagrams/drawing2.xml"/><Relationship Id="rId11" Type="http://schemas.openxmlformats.org/officeDocument/2006/relationships/hyperlink" Target="https://www.pexels.com/photo/photo-of-porsche-cayenne-on-parking-lot-2612855/" TargetMode="External"/><Relationship Id="rId24" Type="http://schemas.openxmlformats.org/officeDocument/2006/relationships/image" Target="../media/image48.png"/><Relationship Id="rId5" Type="http://schemas.openxmlformats.org/officeDocument/2006/relationships/diagramColors" Target="../diagrams/colors2.xml"/><Relationship Id="rId15" Type="http://schemas.openxmlformats.org/officeDocument/2006/relationships/hyperlink" Target="https://pursuit.unimelb.edu.au/articles/tackling-human-error-to-stop-vehicle-accidents" TargetMode="External"/><Relationship Id="rId23" Type="http://schemas.openxmlformats.org/officeDocument/2006/relationships/image" Target="../media/image47.svg"/><Relationship Id="rId10" Type="http://schemas.openxmlformats.org/officeDocument/2006/relationships/image" Target="../media/image38.jpg"/><Relationship Id="rId19" Type="http://schemas.openxmlformats.org/officeDocument/2006/relationships/image" Target="../media/image43.svg"/><Relationship Id="rId4" Type="http://schemas.openxmlformats.org/officeDocument/2006/relationships/diagramQuickStyle" Target="../diagrams/quickStyle2.xml"/><Relationship Id="rId9" Type="http://schemas.openxmlformats.org/officeDocument/2006/relationships/image" Target="../media/image37.png"/><Relationship Id="rId14" Type="http://schemas.openxmlformats.org/officeDocument/2006/relationships/image" Target="../media/image40.jpg"/><Relationship Id="rId22"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hyperlink" Target="https://pxhere.com/en/photo/91529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hyperlink" Target="https://blog.csdn.net/yang_daxia/article/details/88425483"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flickr.com/photos/mikemacmarketing/42271822770" TargetMode="External"/><Relationship Id="rId7" Type="http://schemas.openxmlformats.org/officeDocument/2006/relationships/hyperlink" Target="https://wiki.deimos.fr/Initiation_%C3%A0_quelques_modules_Python_int%C3%A9ressants.html" TargetMode="External"/><Relationship Id="rId2" Type="http://schemas.openxmlformats.org/officeDocument/2006/relationships/image" Target="../media/image10.jp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s://coptr.digipres.org/index.php/Tesseract-ocr" TargetMode="External"/><Relationship Id="rId4" Type="http://schemas.openxmlformats.org/officeDocument/2006/relationships/image" Target="../media/image11.png"/><Relationship Id="rId9" Type="http://schemas.openxmlformats.org/officeDocument/2006/relationships/hyperlink" Target="https://it.abcdef.wiki/wiki/OpenCV"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diagramData" Target="../diagrams/data1.xml"/><Relationship Id="rId16" Type="http://schemas.openxmlformats.org/officeDocument/2006/relationships/image" Target="../media/image23.png"/><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8.svg"/><Relationship Id="rId5" Type="http://schemas.openxmlformats.org/officeDocument/2006/relationships/diagramColors" Target="../diagrams/colors1.xml"/><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diagramQuickStyle" Target="../diagrams/quickStyle1.xml"/><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p:txBody>
          <a:bodyPr/>
          <a:lstStyle/>
          <a:p>
            <a:pPr algn="ctr"/>
            <a:r>
              <a:rPr lang="en-US" b="1" i="0" dirty="0">
                <a:solidFill>
                  <a:schemeClr val="accent4">
                    <a:lumMod val="40000"/>
                    <a:lumOff val="60000"/>
                  </a:schemeClr>
                </a:solidFill>
                <a:effectLst/>
                <a:latin typeface="Arials"/>
              </a:rPr>
              <a:t>AUTOMATIC LICENSE NUMBER PLATE DETECTION AND RECOGNITION</a:t>
            </a:r>
            <a:endParaRPr lang="en-US" dirty="0">
              <a:solidFill>
                <a:schemeClr val="accent4">
                  <a:lumMod val="40000"/>
                  <a:lumOff val="60000"/>
                </a:schemeClr>
              </a:solidFill>
            </a:endParaRP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119800" y="5963588"/>
            <a:ext cx="8683625" cy="732840"/>
          </a:xfrm>
        </p:spPr>
        <p:txBody>
          <a:bodyPr>
            <a:normAutofit fontScale="85000" lnSpcReduction="20000"/>
          </a:bodyPr>
          <a:lstStyle/>
          <a:p>
            <a:pPr algn="l"/>
            <a:r>
              <a:rPr lang="en-US" dirty="0"/>
              <a:t>Prashant kadam.</a:t>
            </a:r>
          </a:p>
          <a:p>
            <a:pPr algn="l"/>
            <a:r>
              <a:rPr lang="en-US" dirty="0"/>
              <a:t>PGA 38 Batch</a:t>
            </a:r>
          </a:p>
          <a:p>
            <a:endParaRPr lang="en-US" dirty="0"/>
          </a:p>
          <a:p>
            <a:endParaRPr lang="en-US"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675543" y="0"/>
            <a:ext cx="10840914" cy="1260000"/>
          </a:xfrm>
        </p:spPr>
        <p:txBody>
          <a:bodyPr/>
          <a:lstStyle/>
          <a:p>
            <a:pPr algn="ctr"/>
            <a:r>
              <a:rPr lang="en-US" dirty="0"/>
              <a:t>Difficulties &amp; </a:t>
            </a:r>
            <a:r>
              <a:rPr lang="en-IN" b="0" i="0" dirty="0">
                <a:solidFill>
                  <a:srgbClr val="D1D5DB"/>
                </a:solidFill>
                <a:effectLst/>
                <a:latin typeface="Söhne"/>
              </a:rPr>
              <a:t>best practices</a:t>
            </a:r>
            <a:endParaRPr lang="en-US" dirty="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893885" y="1077675"/>
            <a:ext cx="11039475" cy="5417671"/>
          </a:xfrm>
          <a:prstGeom prst="rect">
            <a:avLst/>
          </a:prstGeom>
          <a:noFill/>
        </p:spPr>
        <p:txBody>
          <a:bodyPr wrap="square" rtlCol="0">
            <a:noAutofit/>
          </a:bodyPr>
          <a:lstStyle/>
          <a:p>
            <a:pPr algn="l"/>
            <a:r>
              <a:rPr lang="en-US" b="1" i="0" dirty="0">
                <a:solidFill>
                  <a:srgbClr val="D1D5DB"/>
                </a:solidFill>
                <a:effectLst/>
                <a:latin typeface="Söhne"/>
              </a:rPr>
              <a:t>1.</a:t>
            </a:r>
            <a:r>
              <a:rPr lang="en-US" b="1" i="0" u="sng" dirty="0">
                <a:solidFill>
                  <a:srgbClr val="92D050"/>
                </a:solidFill>
                <a:effectLst/>
                <a:latin typeface="Söhne"/>
              </a:rPr>
              <a:t>Variability in License Plate Formats:</a:t>
            </a:r>
            <a:r>
              <a:rPr lang="en-US" b="0" i="0" u="sng" dirty="0">
                <a:solidFill>
                  <a:srgbClr val="92D050"/>
                </a:solidFill>
                <a:effectLst/>
                <a:latin typeface="Söhne"/>
              </a:rPr>
              <a:t> </a:t>
            </a:r>
            <a:r>
              <a:rPr lang="en-US" b="0" i="0" dirty="0">
                <a:solidFill>
                  <a:srgbClr val="D1D5DB"/>
                </a:solidFill>
                <a:effectLst/>
                <a:latin typeface="Söhne"/>
              </a:rPr>
              <a:t>License plates can have various formats, including different font styles, sizes, and colors. This variability can make it challenging for the deep learning model to generalize across different plate types. To overcome this, ensure your training dataset includes a diverse range of license plate formats, capturing various regions and countries.</a:t>
            </a:r>
          </a:p>
          <a:p>
            <a:pPr algn="l"/>
            <a:endParaRPr lang="en-US" b="0" i="0" dirty="0">
              <a:solidFill>
                <a:srgbClr val="D1D5DB"/>
              </a:solidFill>
              <a:effectLst/>
              <a:latin typeface="Söhne"/>
            </a:endParaRPr>
          </a:p>
          <a:p>
            <a:pPr algn="l"/>
            <a:r>
              <a:rPr lang="en-US" b="1" i="0" dirty="0">
                <a:solidFill>
                  <a:srgbClr val="D1D5DB"/>
                </a:solidFill>
                <a:effectLst/>
                <a:latin typeface="Söhne"/>
              </a:rPr>
              <a:t>2.</a:t>
            </a:r>
            <a:r>
              <a:rPr lang="en-US" b="1" i="0" u="sng" dirty="0">
                <a:solidFill>
                  <a:srgbClr val="92D050"/>
                </a:solidFill>
                <a:effectLst/>
                <a:latin typeface="Söhne"/>
              </a:rPr>
              <a:t>Low-Quality Images</a:t>
            </a:r>
            <a:r>
              <a:rPr lang="en-US" b="1" i="0" dirty="0">
                <a:solidFill>
                  <a:srgbClr val="D1D5DB"/>
                </a:solidFill>
                <a:effectLst/>
                <a:latin typeface="Söhne"/>
              </a:rPr>
              <a:t>:</a:t>
            </a:r>
            <a:r>
              <a:rPr lang="en-US" b="0" i="0" dirty="0">
                <a:solidFill>
                  <a:srgbClr val="D1D5DB"/>
                </a:solidFill>
                <a:effectLst/>
                <a:latin typeface="Söhne"/>
              </a:rPr>
              <a:t> License plate images captured in real-world scenarios may have low resolution, noise, or be affected by different lighting conditions. Preprocessing techniques, such as image enhancement, denoising, and normalization, can help improve the quality of images before feeding them to the deep learning model.</a:t>
            </a:r>
          </a:p>
          <a:p>
            <a:pPr algn="l">
              <a:buFont typeface="+mj-lt"/>
              <a:buAutoNum type="arabicPeriod"/>
            </a:pPr>
            <a:endParaRPr lang="en-US" b="0" i="0" dirty="0">
              <a:solidFill>
                <a:srgbClr val="D1D5DB"/>
              </a:solidFill>
              <a:effectLst/>
              <a:latin typeface="Söhne"/>
            </a:endParaRPr>
          </a:p>
          <a:p>
            <a:r>
              <a:rPr lang="en-US" b="1" i="0" dirty="0">
                <a:solidFill>
                  <a:srgbClr val="D1D5DB"/>
                </a:solidFill>
                <a:effectLst/>
                <a:latin typeface="Söhne"/>
              </a:rPr>
              <a:t>3.</a:t>
            </a:r>
            <a:r>
              <a:rPr lang="en-US" b="1" i="0" u="sng" dirty="0">
                <a:solidFill>
                  <a:srgbClr val="92D050"/>
                </a:solidFill>
                <a:effectLst/>
                <a:latin typeface="Söhne"/>
              </a:rPr>
              <a:t>Occlusion and Overlapping Objects:</a:t>
            </a:r>
            <a:r>
              <a:rPr lang="en-US" b="0" i="0" u="sng" dirty="0">
                <a:solidFill>
                  <a:srgbClr val="92D050"/>
                </a:solidFill>
                <a:effectLst/>
                <a:latin typeface="Söhne"/>
              </a:rPr>
              <a:t> </a:t>
            </a:r>
            <a:r>
              <a:rPr lang="en-US" b="0" i="0" dirty="0">
                <a:solidFill>
                  <a:srgbClr val="D1D5DB"/>
                </a:solidFill>
                <a:effectLst/>
                <a:latin typeface="Söhne"/>
              </a:rPr>
              <a:t>License plates can be partially occluded or obscured by other objects, making it difficult for the model to detect and recognize them. Employ multi-stage approaches that involve object detection models to locate license plate regions first and then apply OCR specifically to those regions.</a:t>
            </a:r>
          </a:p>
          <a:p>
            <a:pPr algn="l">
              <a:buFont typeface="+mj-lt"/>
              <a:buAutoNum type="arabicPeriod"/>
            </a:pPr>
            <a:endParaRPr lang="en-US" b="0" i="0" dirty="0">
              <a:solidFill>
                <a:srgbClr val="D1D5DB"/>
              </a:solidFill>
              <a:effectLst/>
              <a:latin typeface="Söhne"/>
            </a:endParaRPr>
          </a:p>
          <a:p>
            <a:pPr algn="l"/>
            <a:r>
              <a:rPr lang="en-US" b="1" i="0" dirty="0">
                <a:solidFill>
                  <a:srgbClr val="D1D5DB"/>
                </a:solidFill>
                <a:effectLst/>
                <a:latin typeface="Söhne"/>
              </a:rPr>
              <a:t>4.</a:t>
            </a:r>
            <a:r>
              <a:rPr lang="en-US" b="1" i="0" u="sng" dirty="0">
                <a:solidFill>
                  <a:srgbClr val="92D050"/>
                </a:solidFill>
                <a:effectLst/>
                <a:latin typeface="Söhne"/>
              </a:rPr>
              <a:t>Different Languages and Characters:</a:t>
            </a:r>
            <a:r>
              <a:rPr lang="en-US" b="0" i="0" u="sng" dirty="0">
                <a:solidFill>
                  <a:srgbClr val="92D050"/>
                </a:solidFill>
                <a:effectLst/>
                <a:latin typeface="Söhne"/>
              </a:rPr>
              <a:t> </a:t>
            </a:r>
            <a:r>
              <a:rPr lang="en-US" b="0" i="0" dirty="0">
                <a:solidFill>
                  <a:srgbClr val="D1D5DB"/>
                </a:solidFill>
                <a:effectLst/>
                <a:latin typeface="Söhne"/>
              </a:rPr>
              <a:t>License plates may contain characters from different languages or character sets. Ensure that your OCR system supports the languages present in your dataset. Additionally, you might need to adapt the OCR model to recognize specific characters unique to certain regions.</a:t>
            </a:r>
          </a:p>
          <a:p>
            <a:pPr algn="l">
              <a:buFont typeface="+mj-lt"/>
              <a:buAutoNum type="arabicPeriod"/>
            </a:pPr>
            <a:endParaRPr lang="en-US" b="0" i="0" dirty="0">
              <a:solidFill>
                <a:srgbClr val="D1D5DB"/>
              </a:solidFill>
              <a:effectLst/>
              <a:latin typeface="Söhne"/>
            </a:endParaRPr>
          </a:p>
          <a:p>
            <a:pPr algn="l"/>
            <a:r>
              <a:rPr lang="en-US" b="1" i="0" dirty="0">
                <a:solidFill>
                  <a:srgbClr val="D1D5DB"/>
                </a:solidFill>
                <a:effectLst/>
                <a:latin typeface="Söhne"/>
              </a:rPr>
              <a:t>5.</a:t>
            </a:r>
            <a:r>
              <a:rPr lang="en-US" b="1" i="0" u="sng" dirty="0">
                <a:solidFill>
                  <a:srgbClr val="92D050"/>
                </a:solidFill>
                <a:effectLst/>
                <a:latin typeface="Söhne"/>
              </a:rPr>
              <a:t>Real-Time Performance:</a:t>
            </a:r>
            <a:r>
              <a:rPr lang="en-US" b="0" i="0" u="sng" dirty="0">
                <a:solidFill>
                  <a:srgbClr val="92D050"/>
                </a:solidFill>
                <a:effectLst/>
                <a:latin typeface="Söhne"/>
              </a:rPr>
              <a:t> </a:t>
            </a:r>
            <a:r>
              <a:rPr lang="en-US" b="0" i="0" dirty="0">
                <a:solidFill>
                  <a:srgbClr val="D1D5DB"/>
                </a:solidFill>
                <a:effectLst/>
                <a:latin typeface="Söhne"/>
              </a:rPr>
              <a:t>Real-time license plate recognition requires efficient models and algorithms to process frames quickly. Optimize the deep learning models for speed and consider using hardware acceleration techniques like GPU or specialized hardware (e.g., TPU) to achieve real-time performance.</a:t>
            </a:r>
          </a:p>
          <a:p>
            <a:pPr algn="l"/>
            <a:endParaRPr lang="en-US" sz="1400" b="0" i="0" dirty="0">
              <a:solidFill>
                <a:srgbClr val="D1D5DB"/>
              </a:solidFill>
              <a:effectLst/>
              <a:latin typeface="Söhne"/>
            </a:endParaRPr>
          </a:p>
          <a:p>
            <a:pPr algn="ctr"/>
            <a:endParaRPr lang="en-US" sz="1400" u="sng" dirty="0"/>
          </a:p>
        </p:txBody>
      </p:sp>
    </p:spTree>
    <p:extLst>
      <p:ext uri="{BB962C8B-B14F-4D97-AF65-F5344CB8AC3E}">
        <p14:creationId xmlns:p14="http://schemas.microsoft.com/office/powerpoint/2010/main" val="239459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35CD-D64E-96ED-686D-3466376F645E}"/>
              </a:ext>
            </a:extLst>
          </p:cNvPr>
          <p:cNvSpPr>
            <a:spLocks noGrp="1"/>
          </p:cNvSpPr>
          <p:nvPr>
            <p:ph type="title"/>
          </p:nvPr>
        </p:nvSpPr>
        <p:spPr>
          <a:xfrm>
            <a:off x="436685" y="389458"/>
            <a:ext cx="10840914" cy="1260000"/>
          </a:xfrm>
        </p:spPr>
        <p:txBody>
          <a:bodyPr/>
          <a:lstStyle/>
          <a:p>
            <a:r>
              <a:rPr lang="en-IN" dirty="0"/>
              <a:t>Use case</a:t>
            </a:r>
          </a:p>
        </p:txBody>
      </p:sp>
      <p:sp>
        <p:nvSpPr>
          <p:cNvPr id="3" name="TextBox 2">
            <a:extLst>
              <a:ext uri="{FF2B5EF4-FFF2-40B4-BE49-F238E27FC236}">
                <a16:creationId xmlns:a16="http://schemas.microsoft.com/office/drawing/2014/main" id="{76602DE7-D91C-152E-D0E9-27767A6E4AC0}"/>
              </a:ext>
            </a:extLst>
          </p:cNvPr>
          <p:cNvSpPr txBox="1"/>
          <p:nvPr/>
        </p:nvSpPr>
        <p:spPr>
          <a:xfrm>
            <a:off x="431800" y="1469849"/>
            <a:ext cx="9963149" cy="2031325"/>
          </a:xfrm>
          <a:prstGeom prst="rect">
            <a:avLst/>
          </a:prstGeom>
          <a:noFill/>
        </p:spPr>
        <p:txBody>
          <a:bodyPr wrap="square" rtlCol="0">
            <a:spAutoFit/>
          </a:bodyPr>
          <a:lstStyle/>
          <a:p>
            <a:r>
              <a:rPr lang="en-US" b="0" i="0" dirty="0">
                <a:effectLst/>
                <a:latin typeface="Inter"/>
              </a:rPr>
              <a:t>License plate detection is identifying the part of the car that is predicted to be the number plate. Recognition is identifying the values that make up the license plate. License plate detection and recognition is the technology that uses computer vision to detect and recognize a license plate from an input image of a car. This technology applies in many areas. On roads, it is used to identify the cars that are breaking the traffic rules. In security, it is used to capture the license plates of the vehicles getting into and out of certain premises. In parking lots, it is used to capture the license plates of the cars being parked. The list of its applications goes on and on.</a:t>
            </a:r>
            <a:endParaRPr lang="en-IN" dirty="0"/>
          </a:p>
        </p:txBody>
      </p:sp>
      <p:graphicFrame>
        <p:nvGraphicFramePr>
          <p:cNvPr id="4" name="Diagram 3">
            <a:extLst>
              <a:ext uri="{FF2B5EF4-FFF2-40B4-BE49-F238E27FC236}">
                <a16:creationId xmlns:a16="http://schemas.microsoft.com/office/drawing/2014/main" id="{E4838113-860D-9BAE-F54B-6D28ED9382A2}"/>
              </a:ext>
            </a:extLst>
          </p:cNvPr>
          <p:cNvGraphicFramePr/>
          <p:nvPr>
            <p:extLst>
              <p:ext uri="{D42A27DB-BD31-4B8C-83A1-F6EECF244321}">
                <p14:modId xmlns:p14="http://schemas.microsoft.com/office/powerpoint/2010/main" val="2485691705"/>
              </p:ext>
            </p:extLst>
          </p:nvPr>
        </p:nvGraphicFramePr>
        <p:xfrm>
          <a:off x="431800" y="3650721"/>
          <a:ext cx="8169275" cy="3118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13AD5E6-1BFD-3C4D-842F-E381833DAAA6}"/>
              </a:ext>
            </a:extLst>
          </p:cNvPr>
          <p:cNvPicPr>
            <a:picLocks noChangeAspect="1"/>
          </p:cNvPicPr>
          <p:nvPr/>
        </p:nvPicPr>
        <p:blipFill>
          <a:blip r:embed="rId7"/>
          <a:stretch>
            <a:fillRect/>
          </a:stretch>
        </p:blipFill>
        <p:spPr>
          <a:xfrm>
            <a:off x="8793285" y="3830330"/>
            <a:ext cx="2377646" cy="1774090"/>
          </a:xfrm>
          <a:prstGeom prst="rect">
            <a:avLst/>
          </a:prstGeom>
        </p:spPr>
      </p:pic>
      <p:pic>
        <p:nvPicPr>
          <p:cNvPr id="6" name="Picture 5">
            <a:extLst>
              <a:ext uri="{FF2B5EF4-FFF2-40B4-BE49-F238E27FC236}">
                <a16:creationId xmlns:a16="http://schemas.microsoft.com/office/drawing/2014/main" id="{FB45DF7D-8C8D-F44F-DA91-1C66EEB57327}"/>
              </a:ext>
            </a:extLst>
          </p:cNvPr>
          <p:cNvPicPr>
            <a:picLocks noChangeAspect="1"/>
          </p:cNvPicPr>
          <p:nvPr/>
        </p:nvPicPr>
        <p:blipFill>
          <a:blip r:embed="rId8"/>
          <a:stretch>
            <a:fillRect/>
          </a:stretch>
        </p:blipFill>
        <p:spPr>
          <a:xfrm>
            <a:off x="8793285" y="5604420"/>
            <a:ext cx="2377646" cy="762066"/>
          </a:xfrm>
          <a:prstGeom prst="rect">
            <a:avLst/>
          </a:prstGeom>
        </p:spPr>
      </p:pic>
      <p:pic>
        <p:nvPicPr>
          <p:cNvPr id="7" name="Picture 6">
            <a:extLst>
              <a:ext uri="{FF2B5EF4-FFF2-40B4-BE49-F238E27FC236}">
                <a16:creationId xmlns:a16="http://schemas.microsoft.com/office/drawing/2014/main" id="{219D87E0-C39C-61B6-E5FB-156EF8DBF27E}"/>
              </a:ext>
            </a:extLst>
          </p:cNvPr>
          <p:cNvPicPr>
            <a:picLocks noChangeAspect="1"/>
          </p:cNvPicPr>
          <p:nvPr/>
        </p:nvPicPr>
        <p:blipFill>
          <a:blip r:embed="rId9"/>
          <a:stretch>
            <a:fillRect/>
          </a:stretch>
        </p:blipFill>
        <p:spPr>
          <a:xfrm>
            <a:off x="10628434" y="5755600"/>
            <a:ext cx="835224" cy="835224"/>
          </a:xfrm>
          <a:prstGeom prst="rect">
            <a:avLst/>
          </a:prstGeom>
        </p:spPr>
      </p:pic>
      <p:sp>
        <p:nvSpPr>
          <p:cNvPr id="8" name="TextBox 7">
            <a:extLst>
              <a:ext uri="{FF2B5EF4-FFF2-40B4-BE49-F238E27FC236}">
                <a16:creationId xmlns:a16="http://schemas.microsoft.com/office/drawing/2014/main" id="{918C75CB-7DAE-22EA-6C2D-BADD4695C086}"/>
              </a:ext>
            </a:extLst>
          </p:cNvPr>
          <p:cNvSpPr txBox="1"/>
          <p:nvPr/>
        </p:nvSpPr>
        <p:spPr>
          <a:xfrm>
            <a:off x="8793285" y="5639880"/>
            <a:ext cx="2377646" cy="707886"/>
          </a:xfrm>
          <a:prstGeom prst="rect">
            <a:avLst/>
          </a:prstGeom>
          <a:noFill/>
        </p:spPr>
        <p:txBody>
          <a:bodyPr wrap="square" rtlCol="0">
            <a:spAutoFit/>
          </a:bodyPr>
          <a:lstStyle/>
          <a:p>
            <a:r>
              <a:rPr lang="en-IN" sz="2000" dirty="0">
                <a:latin typeface="+mj-lt"/>
              </a:rPr>
              <a:t>Traffic </a:t>
            </a:r>
          </a:p>
          <a:p>
            <a:r>
              <a:rPr lang="en-IN" sz="2000" dirty="0">
                <a:latin typeface="+mj-lt"/>
              </a:rPr>
              <a:t>Management</a:t>
            </a:r>
          </a:p>
        </p:txBody>
      </p:sp>
      <p:pic>
        <p:nvPicPr>
          <p:cNvPr id="10" name="Picture 9">
            <a:extLst>
              <a:ext uri="{FF2B5EF4-FFF2-40B4-BE49-F238E27FC236}">
                <a16:creationId xmlns:a16="http://schemas.microsoft.com/office/drawing/2014/main" id="{D1C64956-8370-61BE-6015-F5995EF5914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1800" y="3830330"/>
            <a:ext cx="2387600" cy="1774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B4FEF9A6-E019-BA79-7AD6-FCEB4BFA927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192584" y="3830330"/>
            <a:ext cx="2387599" cy="1774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511A7A24-FC47-6D35-F7B2-E0BC871A759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6033355" y="3830330"/>
            <a:ext cx="2387600" cy="1774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6FB474D5-7101-49EE-A94D-BA58785FD09F}"/>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8783331" y="3830330"/>
            <a:ext cx="2387600" cy="1774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Graphic 43" descr="Car">
            <a:extLst>
              <a:ext uri="{FF2B5EF4-FFF2-40B4-BE49-F238E27FC236}">
                <a16:creationId xmlns:a16="http://schemas.microsoft.com/office/drawing/2014/main" id="{9FAF2131-3FAA-19F1-B25E-8BB099E026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48747" y="5682046"/>
            <a:ext cx="908778" cy="908778"/>
          </a:xfrm>
          <a:prstGeom prst="rect">
            <a:avLst/>
          </a:prstGeom>
        </p:spPr>
      </p:pic>
      <p:pic>
        <p:nvPicPr>
          <p:cNvPr id="46" name="Graphic 45" descr="Taxi">
            <a:extLst>
              <a:ext uri="{FF2B5EF4-FFF2-40B4-BE49-F238E27FC236}">
                <a16:creationId xmlns:a16="http://schemas.microsoft.com/office/drawing/2014/main" id="{6D6648A8-3F9D-44F7-5B82-E29D3C03749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86641" y="5665331"/>
            <a:ext cx="914400" cy="914400"/>
          </a:xfrm>
          <a:prstGeom prst="rect">
            <a:avLst/>
          </a:prstGeom>
        </p:spPr>
      </p:pic>
      <p:pic>
        <p:nvPicPr>
          <p:cNvPr id="48" name="Graphic 47" descr="Security camera">
            <a:extLst>
              <a:ext uri="{FF2B5EF4-FFF2-40B4-BE49-F238E27FC236}">
                <a16:creationId xmlns:a16="http://schemas.microsoft.com/office/drawing/2014/main" id="{43C15D83-FE4A-5184-37BB-31AD93269D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21516" y="5714666"/>
            <a:ext cx="865065" cy="865065"/>
          </a:xfrm>
          <a:prstGeom prst="rect">
            <a:avLst/>
          </a:prstGeom>
        </p:spPr>
      </p:pic>
      <p:pic>
        <p:nvPicPr>
          <p:cNvPr id="50" name="Graphic 49" descr="Kiosk">
            <a:extLst>
              <a:ext uri="{FF2B5EF4-FFF2-40B4-BE49-F238E27FC236}">
                <a16:creationId xmlns:a16="http://schemas.microsoft.com/office/drawing/2014/main" id="{1831B76B-CE05-3F79-4B83-CCD60ADDEB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32794" y="5727751"/>
            <a:ext cx="908778" cy="851979"/>
          </a:xfrm>
          <a:prstGeom prst="rect">
            <a:avLst/>
          </a:prstGeom>
        </p:spPr>
      </p:pic>
    </p:spTree>
    <p:extLst>
      <p:ext uri="{BB962C8B-B14F-4D97-AF65-F5344CB8AC3E}">
        <p14:creationId xmlns:p14="http://schemas.microsoft.com/office/powerpoint/2010/main" val="188170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DC5B-933B-5303-FC24-74F8E88E2AB5}"/>
              </a:ext>
            </a:extLst>
          </p:cNvPr>
          <p:cNvSpPr>
            <a:spLocks noGrp="1"/>
          </p:cNvSpPr>
          <p:nvPr>
            <p:ph type="title"/>
          </p:nvPr>
        </p:nvSpPr>
        <p:spPr>
          <a:xfrm>
            <a:off x="571860" y="329106"/>
            <a:ext cx="10840914" cy="1260000"/>
          </a:xfrm>
        </p:spPr>
        <p:txBody>
          <a:bodyPr/>
          <a:lstStyle/>
          <a:p>
            <a:pPr marL="457200" indent="-457200">
              <a:buFont typeface="Wingdings" panose="05000000000000000000" pitchFamily="2" charset="2"/>
              <a:buChar char="v"/>
            </a:pPr>
            <a:r>
              <a:rPr lang="en-IN" dirty="0"/>
              <a:t>conclusion</a:t>
            </a:r>
          </a:p>
        </p:txBody>
      </p:sp>
      <p:sp>
        <p:nvSpPr>
          <p:cNvPr id="3" name="TextBox 2">
            <a:extLst>
              <a:ext uri="{FF2B5EF4-FFF2-40B4-BE49-F238E27FC236}">
                <a16:creationId xmlns:a16="http://schemas.microsoft.com/office/drawing/2014/main" id="{8D1F0040-879F-4894-414F-C80970CEA94E}"/>
              </a:ext>
            </a:extLst>
          </p:cNvPr>
          <p:cNvSpPr txBox="1"/>
          <p:nvPr/>
        </p:nvSpPr>
        <p:spPr>
          <a:xfrm>
            <a:off x="571860" y="1874129"/>
            <a:ext cx="11041963" cy="3416320"/>
          </a:xfrm>
          <a:prstGeom prst="rect">
            <a:avLst/>
          </a:prstGeom>
          <a:noFill/>
        </p:spPr>
        <p:txBody>
          <a:bodyPr wrap="square" rtlCol="0">
            <a:spAutoFit/>
          </a:bodyPr>
          <a:lstStyle/>
          <a:p>
            <a:pPr algn="l"/>
            <a:r>
              <a:rPr lang="en-US" sz="2400" b="0" i="0" dirty="0">
                <a:solidFill>
                  <a:srgbClr val="D1D5DB"/>
                </a:solidFill>
                <a:effectLst/>
                <a:latin typeface="Söhne"/>
              </a:rPr>
              <a:t>we successfully developed a robust and efficient license plate recognition system using deep learning models with OpenCV and OCR. The system accurately detects and extracts license plates from vehicle images in real-time, overcoming challenges such as varying plate formats and occlusion. By integrating </a:t>
            </a:r>
            <a:r>
              <a:rPr lang="en-US" sz="2400" b="0" i="0" dirty="0" err="1">
                <a:solidFill>
                  <a:srgbClr val="D1D5DB"/>
                </a:solidFill>
                <a:effectLst/>
                <a:latin typeface="Söhne"/>
              </a:rPr>
              <a:t>EasyOCR</a:t>
            </a:r>
            <a:r>
              <a:rPr lang="en-US" sz="2400" b="0" i="0" dirty="0">
                <a:solidFill>
                  <a:srgbClr val="D1D5DB"/>
                </a:solidFill>
                <a:effectLst/>
                <a:latin typeface="Söhne"/>
              </a:rPr>
              <a:t>, the system efficiently recognizes alphanumeric characters from the extracted plates. The achieved high accuracy and real-time performance make this system highly promising for practical applications in law enforcement, parking management, and traffic analysis. This project not only enhances our understanding of object detection and OCR techniques but also lays the foundation for future advancements in license plate recognition systems.</a:t>
            </a:r>
            <a:endParaRPr lang="en-IN" sz="2400" dirty="0"/>
          </a:p>
        </p:txBody>
      </p:sp>
      <p:sp>
        <p:nvSpPr>
          <p:cNvPr id="4" name="Ribbon: Tilted Up 3">
            <a:extLst>
              <a:ext uri="{FF2B5EF4-FFF2-40B4-BE49-F238E27FC236}">
                <a16:creationId xmlns:a16="http://schemas.microsoft.com/office/drawing/2014/main" id="{F2931BC5-58C0-8C89-E90E-EF282253188E}"/>
              </a:ext>
            </a:extLst>
          </p:cNvPr>
          <p:cNvSpPr/>
          <p:nvPr/>
        </p:nvSpPr>
        <p:spPr>
          <a:xfrm>
            <a:off x="3685880" y="5831405"/>
            <a:ext cx="4609707" cy="697489"/>
          </a:xfrm>
          <a:prstGeom prst="ribbon2">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Thank you !</a:t>
            </a:r>
          </a:p>
        </p:txBody>
      </p:sp>
    </p:spTree>
    <p:extLst>
      <p:ext uri="{BB962C8B-B14F-4D97-AF65-F5344CB8AC3E}">
        <p14:creationId xmlns:p14="http://schemas.microsoft.com/office/powerpoint/2010/main" val="75650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308580" y="1874308"/>
            <a:ext cx="3814235" cy="1260000"/>
          </a:xfrm>
        </p:spPr>
        <p:txBody>
          <a:bodyPr/>
          <a:lstStyle/>
          <a:p>
            <a:pPr marL="457200" indent="-457200">
              <a:buFont typeface="Wingdings" panose="05000000000000000000" pitchFamily="2" charset="2"/>
              <a:buChar char="v"/>
            </a:pPr>
            <a:r>
              <a:rPr lang="en-US" dirty="0">
                <a:solidFill>
                  <a:schemeClr val="accent4">
                    <a:lumMod val="40000"/>
                    <a:lumOff val="60000"/>
                  </a:schemeClr>
                </a:solidFill>
              </a:rPr>
              <a:t>introduction</a:t>
            </a:r>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240241" y="2912533"/>
            <a:ext cx="4267201" cy="3657599"/>
          </a:xfrm>
        </p:spPr>
        <p:txBody>
          <a:bodyPr>
            <a:normAutofit/>
          </a:bodyPr>
          <a:lstStyle/>
          <a:p>
            <a:pPr algn="ctr"/>
            <a:r>
              <a:rPr lang="en-US" sz="1600" b="0" i="0" dirty="0">
                <a:effectLst/>
                <a:latin typeface="Helvetica Neue"/>
              </a:rPr>
              <a:t>In Today’s Day and Age Security has become one of the biggest concerns for any organization, and automation of such security is essential. However, many of the current solutions are still not robust in real-world situations, commonly depending on many constraints. In the following project, we will understand how to recognize License number plates using the Python programming language. We will utilize OpenCV for this project in order to identify the license number plates and the python OCR for the characters and digits extraction from the plate. </a:t>
            </a:r>
            <a:endParaRPr lang="en-US" sz="1600" dirty="0"/>
          </a:p>
        </p:txBody>
      </p:sp>
      <p:pic>
        <p:nvPicPr>
          <p:cNvPr id="6" name="Content Placeholder 5">
            <a:extLst>
              <a:ext uri="{FF2B5EF4-FFF2-40B4-BE49-F238E27FC236}">
                <a16:creationId xmlns:a16="http://schemas.microsoft.com/office/drawing/2014/main" id="{E4523323-1EB5-4AAF-95C6-A31523B3F695}"/>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rcRect/>
          <a:stretch/>
        </p:blipFill>
        <p:spPr bwMode="blackGray">
          <a:xfrm>
            <a:off x="4648200" y="1786"/>
            <a:ext cx="7543800" cy="6856214"/>
          </a:xfrm>
        </p:spPr>
      </p:pic>
      <p:sp>
        <p:nvSpPr>
          <p:cNvPr id="3" name="Rectangle: Rounded Corners 2">
            <a:extLst>
              <a:ext uri="{FF2B5EF4-FFF2-40B4-BE49-F238E27FC236}">
                <a16:creationId xmlns:a16="http://schemas.microsoft.com/office/drawing/2014/main" id="{310B6528-0069-12BE-9445-E801E67C694C}"/>
              </a:ext>
            </a:extLst>
          </p:cNvPr>
          <p:cNvSpPr/>
          <p:nvPr/>
        </p:nvSpPr>
        <p:spPr>
          <a:xfrm>
            <a:off x="9837682" y="4146332"/>
            <a:ext cx="1261242" cy="472965"/>
          </a:xfrm>
          <a:prstGeom prst="roundRect">
            <a:avLst>
              <a:gd name="adj" fmla="val 0"/>
            </a:avLst>
          </a:prstGeom>
          <a:noFill/>
          <a:ln>
            <a:solidFill>
              <a:srgbClr val="FF0000"/>
            </a:solidFill>
          </a:ln>
          <a:effectLst>
            <a:glow rad="139700">
              <a:schemeClr val="accent2">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4296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p:txBody>
          <a:bodyPr/>
          <a:lstStyle/>
          <a:p>
            <a:pPr marL="457200" indent="-457200">
              <a:buFont typeface="Wingdings" panose="05000000000000000000" pitchFamily="2" charset="2"/>
              <a:buChar char="v"/>
            </a:pPr>
            <a:r>
              <a:rPr lang="en-US" dirty="0">
                <a:solidFill>
                  <a:schemeClr val="accent4">
                    <a:lumMod val="40000"/>
                    <a:lumOff val="60000"/>
                  </a:schemeClr>
                </a:solidFill>
              </a:rPr>
              <a:t>Objective</a:t>
            </a:r>
          </a:p>
        </p:txBody>
      </p:sp>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a:xfrm>
            <a:off x="504824" y="1869601"/>
            <a:ext cx="10840914" cy="1397474"/>
          </a:xfrm>
        </p:spPr>
        <p:txBody>
          <a:bodyPr/>
          <a:lstStyle/>
          <a:p>
            <a:pPr algn="ctr"/>
            <a:r>
              <a:rPr lang="en-US" b="0" i="0" dirty="0">
                <a:solidFill>
                  <a:srgbClr val="ECECF1"/>
                </a:solidFill>
                <a:effectLst/>
                <a:latin typeface="Söhne"/>
              </a:rPr>
              <a:t>The objective of this deep learning project is to develop a robust and efficient system for automatic vehicle number plate recognition (ANPR). The system will utilize state-of-the-art deep learning techniques to accurately detect and extract number plates from vehicle images, enabling real-time and accurate recognition of alphanumeric characters present on the plates.</a:t>
            </a:r>
            <a:r>
              <a:rPr lang="en-US" dirty="0"/>
              <a:t>.</a:t>
            </a:r>
          </a:p>
        </p:txBody>
      </p:sp>
      <p:sp>
        <p:nvSpPr>
          <p:cNvPr id="9" name="Text Placeholder 8">
            <a:extLst>
              <a:ext uri="{FF2B5EF4-FFF2-40B4-BE49-F238E27FC236}">
                <a16:creationId xmlns:a16="http://schemas.microsoft.com/office/drawing/2014/main" id="{4B8941C9-A5E2-4AE2-9E83-54DAEF9402B0}"/>
              </a:ext>
            </a:extLst>
          </p:cNvPr>
          <p:cNvSpPr>
            <a:spLocks noGrp="1"/>
          </p:cNvSpPr>
          <p:nvPr>
            <p:ph type="body" idx="13"/>
          </p:nvPr>
        </p:nvSpPr>
        <p:spPr>
          <a:xfrm>
            <a:off x="685799" y="3590925"/>
            <a:ext cx="10840914" cy="502126"/>
          </a:xfrm>
        </p:spPr>
        <p:txBody>
          <a:bodyPr/>
          <a:lstStyle/>
          <a:p>
            <a:pPr marL="342900" indent="-342900">
              <a:buFont typeface="Wingdings" panose="05000000000000000000" pitchFamily="2" charset="2"/>
              <a:buChar char="v"/>
            </a:pPr>
            <a:r>
              <a:rPr lang="en-US" sz="2000" b="1" i="0" dirty="0">
                <a:solidFill>
                  <a:srgbClr val="D1D5DB"/>
                </a:solidFill>
                <a:effectLst/>
                <a:latin typeface="Söhne"/>
              </a:rPr>
              <a:t>The ultimate objective is to develop a reliable and efficient tool for effortless vehicle number plate recognition</a:t>
            </a:r>
            <a:endParaRPr lang="en-US" sz="2000" b="1" dirty="0"/>
          </a:p>
        </p:txBody>
      </p:sp>
      <p:pic>
        <p:nvPicPr>
          <p:cNvPr id="22" name="Graphic 21" descr="Bullseye">
            <a:extLst>
              <a:ext uri="{FF2B5EF4-FFF2-40B4-BE49-F238E27FC236}">
                <a16:creationId xmlns:a16="http://schemas.microsoft.com/office/drawing/2014/main" id="{B58330F5-A41E-2AD5-2958-5A8CDA9B2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1284" y="782401"/>
            <a:ext cx="914400" cy="914400"/>
          </a:xfrm>
          <a:prstGeom prst="rect">
            <a:avLst/>
          </a:prstGeom>
        </p:spPr>
      </p:pic>
      <p:pic>
        <p:nvPicPr>
          <p:cNvPr id="5" name="Picture 4">
            <a:extLst>
              <a:ext uri="{FF2B5EF4-FFF2-40B4-BE49-F238E27FC236}">
                <a16:creationId xmlns:a16="http://schemas.microsoft.com/office/drawing/2014/main" id="{76362224-895A-A3E0-6F16-B14C5F78ED5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981200" y="4232538"/>
            <a:ext cx="8229599" cy="2514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704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7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2976563" y="-69759"/>
            <a:ext cx="6238874" cy="1260000"/>
          </a:xfrm>
        </p:spPr>
        <p:txBody>
          <a:bodyPr/>
          <a:lstStyle/>
          <a:p>
            <a:pPr marL="685800" indent="-685800" algn="l">
              <a:buFont typeface="Wingdings" panose="05000000000000000000" pitchFamily="2" charset="2"/>
              <a:buChar char="v"/>
            </a:pPr>
            <a:r>
              <a:rPr lang="en-US" sz="4800" b="1" dirty="0">
                <a:solidFill>
                  <a:schemeClr val="accent4">
                    <a:lumMod val="40000"/>
                    <a:lumOff val="60000"/>
                  </a:schemeClr>
                </a:solidFill>
              </a:rPr>
              <a:t>Modules</a:t>
            </a:r>
          </a:p>
        </p:txBody>
      </p:sp>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897186" y="1311733"/>
            <a:ext cx="6610351" cy="3476618"/>
          </a:xfrm>
        </p:spPr>
        <p:txBody>
          <a:bodyPr/>
          <a:lstStyle/>
          <a:p>
            <a:pPr marL="285750" indent="-285750" algn="l">
              <a:buFont typeface="Arial" panose="020B0604020202020204" pitchFamily="34" charset="0"/>
              <a:buChar char="•"/>
            </a:pPr>
            <a:r>
              <a:rPr lang="en-US" b="0" i="0" dirty="0">
                <a:solidFill>
                  <a:schemeClr val="tx1">
                    <a:lumMod val="85000"/>
                  </a:schemeClr>
                </a:solidFill>
                <a:effectLst/>
                <a:latin typeface="Roboto" panose="02000000000000000000" pitchFamily="2" charset="0"/>
              </a:rPr>
              <a:t>Reading and visualizing images using OpenCV with Python</a:t>
            </a:r>
            <a:r>
              <a:rPr lang="en-US" dirty="0">
                <a:solidFill>
                  <a:schemeClr val="tx1">
                    <a:lumMod val="85000"/>
                  </a:schemeClr>
                </a:solidFill>
              </a:rPr>
              <a:t>.</a:t>
            </a:r>
          </a:p>
          <a:p>
            <a:pPr marL="285750" indent="-285750" algn="l">
              <a:buFont typeface="Arial" panose="020B0604020202020204" pitchFamily="34" charset="0"/>
              <a:buChar char="•"/>
            </a:pPr>
            <a:r>
              <a:rPr lang="en-US" b="0" i="0" dirty="0">
                <a:solidFill>
                  <a:schemeClr val="tx1">
                    <a:lumMod val="85000"/>
                  </a:schemeClr>
                </a:solidFill>
                <a:effectLst/>
                <a:latin typeface="Roboto" panose="02000000000000000000" pitchFamily="2" charset="0"/>
              </a:rPr>
              <a:t>Extracting number plate text using </a:t>
            </a:r>
            <a:r>
              <a:rPr lang="en-US" b="0" i="0" dirty="0" err="1">
                <a:solidFill>
                  <a:schemeClr val="tx1">
                    <a:lumMod val="85000"/>
                  </a:schemeClr>
                </a:solidFill>
                <a:effectLst/>
                <a:latin typeface="Roboto" panose="02000000000000000000" pitchFamily="2" charset="0"/>
              </a:rPr>
              <a:t>EasyOCR</a:t>
            </a:r>
            <a:endParaRPr lang="en-US" dirty="0">
              <a:solidFill>
                <a:schemeClr val="tx1">
                  <a:lumMod val="85000"/>
                </a:schemeClr>
              </a:solidFill>
            </a:endParaRPr>
          </a:p>
          <a:p>
            <a:endParaRPr lang="en-US" dirty="0"/>
          </a:p>
        </p:txBody>
      </p:sp>
      <p:pic>
        <p:nvPicPr>
          <p:cNvPr id="6" name="Picture Placeholder 5">
            <a:extLst>
              <a:ext uri="{FF2B5EF4-FFF2-40B4-BE49-F238E27FC236}">
                <a16:creationId xmlns:a16="http://schemas.microsoft.com/office/drawing/2014/main" id="{BB3F722D-B373-4F21-B889-3DAB0655E5F4}"/>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1295" r="21295"/>
          <a:stretch/>
        </p:blipFill>
        <p:spPr bwMode="blackGray">
          <a:xfrm>
            <a:off x="8014200" y="995968"/>
            <a:ext cx="3492000" cy="48660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DB1E84C2-E7EC-26F9-1D12-32B1918820D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52270" y="4416379"/>
            <a:ext cx="3248605" cy="1173480"/>
          </a:xfrm>
          <a:prstGeom prst="rect">
            <a:avLst/>
          </a:prstGeom>
        </p:spPr>
      </p:pic>
      <p:pic>
        <p:nvPicPr>
          <p:cNvPr id="12" name="Picture 11">
            <a:extLst>
              <a:ext uri="{FF2B5EF4-FFF2-40B4-BE49-F238E27FC236}">
                <a16:creationId xmlns:a16="http://schemas.microsoft.com/office/drawing/2014/main" id="{E921A205-B098-F24C-4B6A-EB8A3C4D333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93230" y="2228492"/>
            <a:ext cx="5117245" cy="1944902"/>
          </a:xfrm>
          <a:prstGeom prst="rect">
            <a:avLst/>
          </a:prstGeom>
        </p:spPr>
      </p:pic>
      <p:pic>
        <p:nvPicPr>
          <p:cNvPr id="21" name="Picture 20">
            <a:extLst>
              <a:ext uri="{FF2B5EF4-FFF2-40B4-BE49-F238E27FC236}">
                <a16:creationId xmlns:a16="http://schemas.microsoft.com/office/drawing/2014/main" id="{E66841A6-9344-3823-FBD4-93F3B56844F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27439" y="3506442"/>
            <a:ext cx="2952751" cy="2871506"/>
          </a:xfrm>
          <a:prstGeom prst="rect">
            <a:avLst/>
          </a:prstGeom>
        </p:spPr>
      </p:pic>
    </p:spTree>
    <p:extLst>
      <p:ext uri="{BB962C8B-B14F-4D97-AF65-F5344CB8AC3E}">
        <p14:creationId xmlns:p14="http://schemas.microsoft.com/office/powerpoint/2010/main" val="173389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a:xfrm>
            <a:off x="2695574" y="319693"/>
            <a:ext cx="4848225" cy="1260000"/>
          </a:xfrm>
        </p:spPr>
        <p:txBody>
          <a:bodyPr>
            <a:normAutofit/>
          </a:bodyPr>
          <a:lstStyle/>
          <a:p>
            <a:pPr marL="685800" indent="-685800" algn="ctr">
              <a:buFont typeface="Wingdings" panose="05000000000000000000" pitchFamily="2" charset="2"/>
              <a:buChar char="v"/>
            </a:pPr>
            <a:r>
              <a:rPr lang="en-US" sz="4800" dirty="0">
                <a:solidFill>
                  <a:schemeClr val="accent4">
                    <a:lumMod val="40000"/>
                    <a:lumOff val="60000"/>
                  </a:schemeClr>
                </a:solidFill>
              </a:rPr>
              <a:t>Workflow</a:t>
            </a:r>
          </a:p>
        </p:txBody>
      </p:sp>
      <p:graphicFrame>
        <p:nvGraphicFramePr>
          <p:cNvPr id="3" name="Diagram 2">
            <a:extLst>
              <a:ext uri="{FF2B5EF4-FFF2-40B4-BE49-F238E27FC236}">
                <a16:creationId xmlns:a16="http://schemas.microsoft.com/office/drawing/2014/main" id="{68060E1A-C48F-869C-F278-F05689810710}"/>
              </a:ext>
            </a:extLst>
          </p:cNvPr>
          <p:cNvGraphicFramePr/>
          <p:nvPr>
            <p:extLst>
              <p:ext uri="{D42A27DB-BD31-4B8C-83A1-F6EECF244321}">
                <p14:modId xmlns:p14="http://schemas.microsoft.com/office/powerpoint/2010/main" val="638437870"/>
              </p:ext>
            </p:extLst>
          </p:nvPr>
        </p:nvGraphicFramePr>
        <p:xfrm>
          <a:off x="307975" y="3558117"/>
          <a:ext cx="4401693" cy="329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4743B5A-BF2B-BCA1-15E5-D962526A134A}"/>
              </a:ext>
            </a:extLst>
          </p:cNvPr>
          <p:cNvPicPr>
            <a:picLocks noChangeAspect="1"/>
          </p:cNvPicPr>
          <p:nvPr/>
        </p:nvPicPr>
        <p:blipFill>
          <a:blip r:embed="rId7"/>
          <a:stretch>
            <a:fillRect/>
          </a:stretch>
        </p:blipFill>
        <p:spPr>
          <a:xfrm>
            <a:off x="7715120" y="-69418"/>
            <a:ext cx="4401693" cy="3298222"/>
          </a:xfrm>
          <a:prstGeom prst="rect">
            <a:avLst/>
          </a:prstGeom>
        </p:spPr>
      </p:pic>
      <p:pic>
        <p:nvPicPr>
          <p:cNvPr id="8" name="Picture 7">
            <a:extLst>
              <a:ext uri="{FF2B5EF4-FFF2-40B4-BE49-F238E27FC236}">
                <a16:creationId xmlns:a16="http://schemas.microsoft.com/office/drawing/2014/main" id="{C8FF66BE-8700-1098-76F6-2AC3F8D05FF0}"/>
              </a:ext>
            </a:extLst>
          </p:cNvPr>
          <p:cNvPicPr>
            <a:picLocks noChangeAspect="1"/>
          </p:cNvPicPr>
          <p:nvPr/>
        </p:nvPicPr>
        <p:blipFill>
          <a:blip r:embed="rId7"/>
          <a:stretch>
            <a:fillRect/>
          </a:stretch>
        </p:blipFill>
        <p:spPr>
          <a:xfrm>
            <a:off x="4052823" y="1779889"/>
            <a:ext cx="4401693" cy="3298222"/>
          </a:xfrm>
          <a:prstGeom prst="rect">
            <a:avLst/>
          </a:prstGeom>
        </p:spPr>
      </p:pic>
      <p:sp>
        <p:nvSpPr>
          <p:cNvPr id="11" name="TextBox 10">
            <a:extLst>
              <a:ext uri="{FF2B5EF4-FFF2-40B4-BE49-F238E27FC236}">
                <a16:creationId xmlns:a16="http://schemas.microsoft.com/office/drawing/2014/main" id="{6F95E444-2D35-9FD1-A93D-DD53FABDB6C0}"/>
              </a:ext>
            </a:extLst>
          </p:cNvPr>
          <p:cNvSpPr txBox="1"/>
          <p:nvPr/>
        </p:nvSpPr>
        <p:spPr>
          <a:xfrm>
            <a:off x="5401181" y="4371975"/>
            <a:ext cx="1704975" cy="523220"/>
          </a:xfrm>
          <a:prstGeom prst="rect">
            <a:avLst/>
          </a:prstGeom>
          <a:noFill/>
        </p:spPr>
        <p:txBody>
          <a:bodyPr wrap="square" rtlCol="0">
            <a:spAutoFit/>
          </a:bodyPr>
          <a:lstStyle/>
          <a:p>
            <a:pPr lvl="0"/>
            <a:r>
              <a:rPr lang="en-IN" sz="2800" dirty="0"/>
              <a:t>Masking</a:t>
            </a:r>
          </a:p>
        </p:txBody>
      </p:sp>
      <p:sp>
        <p:nvSpPr>
          <p:cNvPr id="13" name="TextBox 12">
            <a:extLst>
              <a:ext uri="{FF2B5EF4-FFF2-40B4-BE49-F238E27FC236}">
                <a16:creationId xmlns:a16="http://schemas.microsoft.com/office/drawing/2014/main" id="{01318D05-3DC9-6165-44A9-856EFF1BF811}"/>
              </a:ext>
            </a:extLst>
          </p:cNvPr>
          <p:cNvSpPr txBox="1"/>
          <p:nvPr/>
        </p:nvSpPr>
        <p:spPr>
          <a:xfrm>
            <a:off x="6518021" y="3147441"/>
            <a:ext cx="1590675" cy="523220"/>
          </a:xfrm>
          <a:prstGeom prst="rect">
            <a:avLst/>
          </a:prstGeom>
          <a:noFill/>
        </p:spPr>
        <p:txBody>
          <a:bodyPr wrap="square" rtlCol="0">
            <a:spAutoFit/>
          </a:bodyPr>
          <a:lstStyle/>
          <a:p>
            <a:r>
              <a:rPr lang="en-IN" sz="2800" dirty="0"/>
              <a:t>Model</a:t>
            </a:r>
          </a:p>
        </p:txBody>
      </p:sp>
      <p:sp>
        <p:nvSpPr>
          <p:cNvPr id="14" name="TextBox 13">
            <a:extLst>
              <a:ext uri="{FF2B5EF4-FFF2-40B4-BE49-F238E27FC236}">
                <a16:creationId xmlns:a16="http://schemas.microsoft.com/office/drawing/2014/main" id="{D8F07358-017F-9238-4151-5118EDC91C58}"/>
              </a:ext>
            </a:extLst>
          </p:cNvPr>
          <p:cNvSpPr txBox="1"/>
          <p:nvPr/>
        </p:nvSpPr>
        <p:spPr>
          <a:xfrm>
            <a:off x="9215437" y="2525328"/>
            <a:ext cx="872355" cy="523220"/>
          </a:xfrm>
          <a:prstGeom prst="rect">
            <a:avLst/>
          </a:prstGeom>
          <a:noFill/>
        </p:spPr>
        <p:txBody>
          <a:bodyPr wrap="none" rtlCol="0">
            <a:spAutoFit/>
          </a:bodyPr>
          <a:lstStyle/>
          <a:p>
            <a:r>
              <a:rPr lang="en-IN" sz="2800" dirty="0"/>
              <a:t>OCR</a:t>
            </a:r>
          </a:p>
        </p:txBody>
      </p:sp>
      <p:sp>
        <p:nvSpPr>
          <p:cNvPr id="16" name="TextBox 15">
            <a:extLst>
              <a:ext uri="{FF2B5EF4-FFF2-40B4-BE49-F238E27FC236}">
                <a16:creationId xmlns:a16="http://schemas.microsoft.com/office/drawing/2014/main" id="{5D02C32C-A7F7-4F39-7702-FDF3B719E566}"/>
              </a:ext>
            </a:extLst>
          </p:cNvPr>
          <p:cNvSpPr txBox="1"/>
          <p:nvPr/>
        </p:nvSpPr>
        <p:spPr>
          <a:xfrm>
            <a:off x="9915966" y="1318224"/>
            <a:ext cx="2276034" cy="461665"/>
          </a:xfrm>
          <a:prstGeom prst="rect">
            <a:avLst/>
          </a:prstGeom>
          <a:noFill/>
        </p:spPr>
        <p:txBody>
          <a:bodyPr wrap="square" rtlCol="0">
            <a:spAutoFit/>
          </a:bodyPr>
          <a:lstStyle/>
          <a:p>
            <a:r>
              <a:rPr lang="en-IN" sz="2400" dirty="0"/>
              <a:t>Live Detection</a:t>
            </a:r>
          </a:p>
        </p:txBody>
      </p:sp>
      <p:pic>
        <p:nvPicPr>
          <p:cNvPr id="18" name="Graphic 17" descr="Camera">
            <a:extLst>
              <a:ext uri="{FF2B5EF4-FFF2-40B4-BE49-F238E27FC236}">
                <a16:creationId xmlns:a16="http://schemas.microsoft.com/office/drawing/2014/main" id="{3628201B-4DC4-AF18-3EFD-1892133F6E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01566" y="676021"/>
            <a:ext cx="914400" cy="914400"/>
          </a:xfrm>
          <a:prstGeom prst="rect">
            <a:avLst/>
          </a:prstGeom>
        </p:spPr>
      </p:pic>
      <p:pic>
        <p:nvPicPr>
          <p:cNvPr id="20" name="Graphic 19" descr="Telescope">
            <a:extLst>
              <a:ext uri="{FF2B5EF4-FFF2-40B4-BE49-F238E27FC236}">
                <a16:creationId xmlns:a16="http://schemas.microsoft.com/office/drawing/2014/main" id="{6F8A74B3-D5B6-F728-FB78-51A845AFF4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577" y="1928789"/>
            <a:ext cx="914400" cy="914400"/>
          </a:xfrm>
          <a:prstGeom prst="rect">
            <a:avLst/>
          </a:prstGeom>
        </p:spPr>
      </p:pic>
      <p:pic>
        <p:nvPicPr>
          <p:cNvPr id="22" name="Graphic 21" descr="Gears">
            <a:extLst>
              <a:ext uri="{FF2B5EF4-FFF2-40B4-BE49-F238E27FC236}">
                <a16:creationId xmlns:a16="http://schemas.microsoft.com/office/drawing/2014/main" id="{594E57D2-7E5D-EB0D-FAF3-0CF4A2FA89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9268" y="2532922"/>
            <a:ext cx="914400" cy="914400"/>
          </a:xfrm>
          <a:prstGeom prst="rect">
            <a:avLst/>
          </a:prstGeom>
        </p:spPr>
      </p:pic>
      <p:pic>
        <p:nvPicPr>
          <p:cNvPr id="24" name="Graphic 23" descr="Drama">
            <a:extLst>
              <a:ext uri="{FF2B5EF4-FFF2-40B4-BE49-F238E27FC236}">
                <a16:creationId xmlns:a16="http://schemas.microsoft.com/office/drawing/2014/main" id="{0EA4BEAD-57AB-1375-0D73-7247DE8D2D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80913" y="3819525"/>
            <a:ext cx="914400" cy="914400"/>
          </a:xfrm>
          <a:prstGeom prst="rect">
            <a:avLst/>
          </a:prstGeom>
        </p:spPr>
      </p:pic>
      <p:pic>
        <p:nvPicPr>
          <p:cNvPr id="26" name="Graphic 25" descr="Images">
            <a:extLst>
              <a:ext uri="{FF2B5EF4-FFF2-40B4-BE49-F238E27FC236}">
                <a16:creationId xmlns:a16="http://schemas.microsoft.com/office/drawing/2014/main" id="{FE3E0BF8-19BC-3CD7-5698-CBE52F1917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9600" y="5572125"/>
            <a:ext cx="914400" cy="914400"/>
          </a:xfrm>
          <a:prstGeom prst="rect">
            <a:avLst/>
          </a:prstGeom>
        </p:spPr>
      </p:pic>
      <p:pic>
        <p:nvPicPr>
          <p:cNvPr id="28" name="Graphic 27" descr="Blackboard">
            <a:extLst>
              <a:ext uri="{FF2B5EF4-FFF2-40B4-BE49-F238E27FC236}">
                <a16:creationId xmlns:a16="http://schemas.microsoft.com/office/drawing/2014/main" id="{73185BDD-4E37-7E48-D651-6032AFC5CE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58160" y="4293658"/>
            <a:ext cx="914400" cy="914400"/>
          </a:xfrm>
          <a:prstGeom prst="rect">
            <a:avLst/>
          </a:prstGeom>
        </p:spPr>
      </p:pic>
    </p:spTree>
    <p:extLst>
      <p:ext uri="{BB962C8B-B14F-4D97-AF65-F5344CB8AC3E}">
        <p14:creationId xmlns:p14="http://schemas.microsoft.com/office/powerpoint/2010/main" val="194386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0BC9-4028-4C57-A49A-BB164F023B33}"/>
              </a:ext>
            </a:extLst>
          </p:cNvPr>
          <p:cNvSpPr>
            <a:spLocks noGrp="1"/>
          </p:cNvSpPr>
          <p:nvPr>
            <p:ph type="title"/>
          </p:nvPr>
        </p:nvSpPr>
        <p:spPr>
          <a:xfrm>
            <a:off x="114301" y="457202"/>
            <a:ext cx="6286500" cy="1209674"/>
          </a:xfrm>
        </p:spPr>
        <p:txBody>
          <a:bodyPr>
            <a:normAutofit fontScale="90000"/>
          </a:bodyPr>
          <a:lstStyle/>
          <a:p>
            <a:r>
              <a:rPr lang="en-US" sz="2800" b="0" i="0" dirty="0">
                <a:effectLst/>
                <a:latin typeface="Inter"/>
              </a:rPr>
              <a:t>Step : 1  Greyscale</a:t>
            </a:r>
            <a:br>
              <a:rPr lang="en-US" sz="2000" b="0" i="0" dirty="0">
                <a:effectLst/>
                <a:latin typeface="Inter"/>
              </a:rPr>
            </a:br>
            <a:br>
              <a:rPr lang="en-US" sz="2000" b="0" i="0" dirty="0">
                <a:effectLst/>
                <a:latin typeface="Inter"/>
              </a:rPr>
            </a:br>
            <a:r>
              <a:rPr lang="en-US" sz="2000" b="0" i="0" dirty="0">
                <a:effectLst/>
                <a:latin typeface="Abadi" panose="020B0604020104020204" pitchFamily="34" charset="0"/>
              </a:rPr>
              <a:t>This is a very important step, in this process we will take each and every image and convert it into an array using OpenCV</a:t>
            </a:r>
            <a:r>
              <a:rPr lang="en-US" sz="2000" dirty="0"/>
              <a:t>.</a:t>
            </a:r>
          </a:p>
        </p:txBody>
      </p:sp>
      <p:pic>
        <p:nvPicPr>
          <p:cNvPr id="16" name="Picture 15">
            <a:extLst>
              <a:ext uri="{FF2B5EF4-FFF2-40B4-BE49-F238E27FC236}">
                <a16:creationId xmlns:a16="http://schemas.microsoft.com/office/drawing/2014/main" id="{5D718DF9-F93D-39C9-825D-796D36248300}"/>
              </a:ext>
            </a:extLst>
          </p:cNvPr>
          <p:cNvPicPr>
            <a:picLocks noChangeAspect="1"/>
          </p:cNvPicPr>
          <p:nvPr/>
        </p:nvPicPr>
        <p:blipFill>
          <a:blip r:embed="rId2"/>
          <a:stretch>
            <a:fillRect/>
          </a:stretch>
        </p:blipFill>
        <p:spPr>
          <a:xfrm>
            <a:off x="328036" y="2033003"/>
            <a:ext cx="5260619" cy="288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Title 1">
            <a:extLst>
              <a:ext uri="{FF2B5EF4-FFF2-40B4-BE49-F238E27FC236}">
                <a16:creationId xmlns:a16="http://schemas.microsoft.com/office/drawing/2014/main" id="{3CE3A9E6-A5EC-20AD-D611-E628FF0DC2B9}"/>
              </a:ext>
            </a:extLst>
          </p:cNvPr>
          <p:cNvSpPr txBox="1">
            <a:spLocks/>
          </p:cNvSpPr>
          <p:nvPr/>
        </p:nvSpPr>
        <p:spPr bwMode="white">
          <a:xfrm>
            <a:off x="5681087" y="1939477"/>
            <a:ext cx="6286500" cy="1533526"/>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3000" b="0" i="1"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i="0" dirty="0">
                <a:latin typeface="Inter"/>
              </a:rPr>
              <a:t>Step : 2 localization</a:t>
            </a:r>
            <a:br>
              <a:rPr lang="en-US" sz="2000" i="0" dirty="0">
                <a:latin typeface="Inter"/>
              </a:rPr>
            </a:br>
            <a:br>
              <a:rPr lang="en-US" sz="2000" i="0" dirty="0">
                <a:latin typeface="Inter"/>
              </a:rPr>
            </a:br>
            <a:r>
              <a:rPr lang="en-US" sz="1600" b="0" i="0" dirty="0">
                <a:solidFill>
                  <a:srgbClr val="D1D5DB"/>
                </a:solidFill>
                <a:effectLst/>
                <a:latin typeface="Abadi" panose="020B0604020104020204" pitchFamily="34" charset="0"/>
              </a:rPr>
              <a:t>Applying filters and finding edges are typically the initial steps in the localization process, </a:t>
            </a:r>
            <a:r>
              <a:rPr lang="en-US" sz="1600" i="0" dirty="0">
                <a:solidFill>
                  <a:srgbClr val="D1D5DB"/>
                </a:solidFill>
                <a:latin typeface="Abadi" panose="020B0604020104020204" pitchFamily="34" charset="0"/>
              </a:rPr>
              <a:t>So </a:t>
            </a:r>
            <a:r>
              <a:rPr lang="en-US" sz="1600" b="0" i="0" dirty="0">
                <a:solidFill>
                  <a:srgbClr val="D1D5DB"/>
                </a:solidFill>
                <a:effectLst/>
                <a:latin typeface="Abadi" panose="020B0604020104020204" pitchFamily="34" charset="0"/>
              </a:rPr>
              <a:t>model can identify key features and edges that are essential for recognizing and localizing objects in the image</a:t>
            </a:r>
            <a:r>
              <a:rPr lang="en-US" sz="1600" dirty="0"/>
              <a:t>.</a:t>
            </a:r>
          </a:p>
        </p:txBody>
      </p:sp>
      <p:pic>
        <p:nvPicPr>
          <p:cNvPr id="19" name="Picture 18">
            <a:extLst>
              <a:ext uri="{FF2B5EF4-FFF2-40B4-BE49-F238E27FC236}">
                <a16:creationId xmlns:a16="http://schemas.microsoft.com/office/drawing/2014/main" id="{68A10AA2-725F-BFA1-09A7-61E8384FC216}"/>
              </a:ext>
            </a:extLst>
          </p:cNvPr>
          <p:cNvPicPr>
            <a:picLocks noChangeAspect="1"/>
          </p:cNvPicPr>
          <p:nvPr/>
        </p:nvPicPr>
        <p:blipFill>
          <a:blip r:embed="rId3"/>
          <a:stretch>
            <a:fillRect/>
          </a:stretch>
        </p:blipFill>
        <p:spPr>
          <a:xfrm>
            <a:off x="6096000" y="3745604"/>
            <a:ext cx="5456674" cy="288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8330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ECD2AB-7B57-4093-A2C5-E0BA9203854D}"/>
              </a:ext>
            </a:extLst>
          </p:cNvPr>
          <p:cNvSpPr>
            <a:spLocks noGrp="1"/>
          </p:cNvSpPr>
          <p:nvPr>
            <p:ph type="body" idx="1"/>
          </p:nvPr>
        </p:nvSpPr>
        <p:spPr>
          <a:xfrm>
            <a:off x="453660" y="1049829"/>
            <a:ext cx="5753281" cy="2379171"/>
          </a:xfrm>
        </p:spPr>
        <p:txBody>
          <a:bodyPr/>
          <a:lstStyle/>
          <a:p>
            <a:r>
              <a:rPr lang="en-US" sz="2800" b="0" i="0" dirty="0">
                <a:solidFill>
                  <a:srgbClr val="D1D5DB"/>
                </a:solidFill>
                <a:effectLst/>
                <a:latin typeface="Abadi" panose="020B0604020104020204" pitchFamily="34" charset="0"/>
              </a:rPr>
              <a:t>Step : 3 Masking</a:t>
            </a:r>
            <a:endParaRPr lang="en-US" dirty="0">
              <a:solidFill>
                <a:srgbClr val="D1D5DB"/>
              </a:solidFill>
              <a:latin typeface="Söhne"/>
            </a:endParaRPr>
          </a:p>
          <a:p>
            <a:r>
              <a:rPr lang="en-US" b="0" i="0" dirty="0">
                <a:solidFill>
                  <a:srgbClr val="D1D5DB"/>
                </a:solidFill>
                <a:effectLst/>
                <a:latin typeface="Abadi" panose="020B0604020104020204" pitchFamily="34" charset="0"/>
              </a:rPr>
              <a:t>the combination of finding contours and applying masks is a crucial step in object detection models. These techniques help to identify and extract individual objects, allowing for more precise and accurate analysis and recognition of objects within an image.</a:t>
            </a:r>
            <a:endParaRPr lang="en-US" dirty="0">
              <a:latin typeface="Abadi" panose="020B0604020104020204" pitchFamily="34" charset="0"/>
            </a:endParaRPr>
          </a:p>
        </p:txBody>
      </p:sp>
      <p:pic>
        <p:nvPicPr>
          <p:cNvPr id="15" name="Content Placeholder 14">
            <a:extLst>
              <a:ext uri="{FF2B5EF4-FFF2-40B4-BE49-F238E27FC236}">
                <a16:creationId xmlns:a16="http://schemas.microsoft.com/office/drawing/2014/main" id="{87835C94-AD92-45FD-BF85-1265B76BF5C0}"/>
              </a:ext>
            </a:extLst>
          </p:cNvPr>
          <p:cNvPicPr>
            <a:picLocks noGrp="1" noChangeAspect="1"/>
          </p:cNvPicPr>
          <p:nvPr>
            <p:ph sz="half" idx="2"/>
          </p:nvPr>
        </p:nvPicPr>
        <p:blipFill>
          <a:blip r:embed="rId2"/>
          <a:srcRect/>
          <a:stretch/>
        </p:blipFill>
        <p:spPr bwMode="blackGray">
          <a:xfrm>
            <a:off x="580293" y="3716830"/>
            <a:ext cx="5199305" cy="2916238"/>
          </a:xfrm>
        </p:spPr>
      </p:pic>
      <p:sp>
        <p:nvSpPr>
          <p:cNvPr id="5" name="Text Placeholder 4">
            <a:extLst>
              <a:ext uri="{FF2B5EF4-FFF2-40B4-BE49-F238E27FC236}">
                <a16:creationId xmlns:a16="http://schemas.microsoft.com/office/drawing/2014/main" id="{C97B01CB-70D1-4DA6-A9BF-B0BA77A1609B}"/>
              </a:ext>
            </a:extLst>
          </p:cNvPr>
          <p:cNvSpPr>
            <a:spLocks noGrp="1"/>
          </p:cNvSpPr>
          <p:nvPr>
            <p:ph type="body" sz="quarter" idx="3"/>
          </p:nvPr>
        </p:nvSpPr>
        <p:spPr>
          <a:xfrm>
            <a:off x="6524465" y="0"/>
            <a:ext cx="5228444" cy="1809750"/>
          </a:xfrm>
        </p:spPr>
        <p:txBody>
          <a:bodyPr/>
          <a:lstStyle/>
          <a:p>
            <a:endParaRPr lang="en-US" b="0" i="0" dirty="0">
              <a:solidFill>
                <a:srgbClr val="D1D5DB"/>
              </a:solidFill>
              <a:effectLst/>
              <a:latin typeface="Söhne"/>
            </a:endParaRPr>
          </a:p>
          <a:p>
            <a:r>
              <a:rPr lang="en-US" sz="2800" dirty="0">
                <a:solidFill>
                  <a:srgbClr val="D1D5DB"/>
                </a:solidFill>
                <a:latin typeface="Abadi" panose="020B0604020104020204" pitchFamily="34" charset="0"/>
              </a:rPr>
              <a:t>Step : 4</a:t>
            </a:r>
          </a:p>
          <a:p>
            <a:r>
              <a:rPr lang="en-US" b="0" i="0" dirty="0">
                <a:solidFill>
                  <a:srgbClr val="D1D5DB"/>
                </a:solidFill>
                <a:effectLst/>
                <a:latin typeface="Abadi" panose="020B0604020104020204" pitchFamily="34" charset="0"/>
              </a:rPr>
              <a:t>By applying the mask, you effectively isolate the objects of interest from the background, making it easier for further analysis or object recognition tasks</a:t>
            </a:r>
            <a:endParaRPr lang="en-US" dirty="0">
              <a:latin typeface="Abadi" panose="020B0604020104020204" pitchFamily="34" charset="0"/>
            </a:endParaRPr>
          </a:p>
        </p:txBody>
      </p:sp>
      <p:pic>
        <p:nvPicPr>
          <p:cNvPr id="17" name="Content Placeholder 16">
            <a:extLst>
              <a:ext uri="{FF2B5EF4-FFF2-40B4-BE49-F238E27FC236}">
                <a16:creationId xmlns:a16="http://schemas.microsoft.com/office/drawing/2014/main" id="{11D36F2E-D9FF-449E-BC2E-9CC0051EC5F8}"/>
              </a:ext>
            </a:extLst>
          </p:cNvPr>
          <p:cNvPicPr>
            <a:picLocks noGrp="1" noChangeAspect="1"/>
          </p:cNvPicPr>
          <p:nvPr>
            <p:ph sz="quarter" idx="4"/>
          </p:nvPr>
        </p:nvPicPr>
        <p:blipFill>
          <a:blip r:embed="rId3"/>
          <a:srcRect/>
          <a:stretch/>
        </p:blipFill>
        <p:spPr bwMode="blackGray">
          <a:xfrm>
            <a:off x="6539035" y="2081303"/>
            <a:ext cx="5199305" cy="2916238"/>
          </a:xfrm>
        </p:spPr>
      </p:pic>
    </p:spTree>
    <p:extLst>
      <p:ext uri="{BB962C8B-B14F-4D97-AF65-F5344CB8AC3E}">
        <p14:creationId xmlns:p14="http://schemas.microsoft.com/office/powerpoint/2010/main" val="1445218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813191" y="100730"/>
            <a:ext cx="7787883" cy="1260000"/>
          </a:xfrm>
        </p:spPr>
        <p:txBody>
          <a:bodyPr>
            <a:normAutofit/>
          </a:bodyPr>
          <a:lstStyle/>
          <a:p>
            <a:r>
              <a:rPr lang="en-US" sz="3200" dirty="0">
                <a:latin typeface="Abadi" panose="020B0604020104020204" pitchFamily="34" charset="0"/>
              </a:rPr>
              <a:t>Step : 5 </a:t>
            </a:r>
            <a:r>
              <a:rPr lang="en-US" sz="2800" b="1" i="0" cap="none" dirty="0">
                <a:solidFill>
                  <a:schemeClr val="tx1">
                    <a:lumMod val="95000"/>
                  </a:schemeClr>
                </a:solidFill>
                <a:effectLst/>
                <a:latin typeface="Helvetica Neue"/>
              </a:rPr>
              <a:t> </a:t>
            </a:r>
            <a:r>
              <a:rPr lang="en-US" sz="2800" b="1" cap="none" dirty="0">
                <a:solidFill>
                  <a:schemeClr val="tx1">
                    <a:lumMod val="95000"/>
                  </a:schemeClr>
                </a:solidFill>
                <a:latin typeface="Helvetica Neue"/>
              </a:rPr>
              <a:t>E</a:t>
            </a:r>
            <a:r>
              <a:rPr lang="en-US" sz="2800" b="1" i="0" cap="none" dirty="0">
                <a:solidFill>
                  <a:schemeClr val="tx1">
                    <a:lumMod val="95000"/>
                  </a:schemeClr>
                </a:solidFill>
                <a:effectLst/>
                <a:latin typeface="Helvetica Neue"/>
              </a:rPr>
              <a:t>asy OCR to read text</a:t>
            </a:r>
            <a:endParaRPr lang="en-US" sz="2800" dirty="0">
              <a:solidFill>
                <a:schemeClr val="tx1">
                  <a:lumMod val="9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741E2AF2-F183-3A49-FE05-A4B7C5E828C3}"/>
              </a:ext>
            </a:extLst>
          </p:cNvPr>
          <p:cNvPicPr>
            <a:picLocks noChangeAspect="1"/>
          </p:cNvPicPr>
          <p:nvPr/>
        </p:nvPicPr>
        <p:blipFill>
          <a:blip r:embed="rId2"/>
          <a:stretch>
            <a:fillRect/>
          </a:stretch>
        </p:blipFill>
        <p:spPr>
          <a:xfrm>
            <a:off x="3089666" y="3429000"/>
            <a:ext cx="5631668" cy="31701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4780A718-34E0-0DDA-6DD8-76A6148D69BD}"/>
              </a:ext>
            </a:extLst>
          </p:cNvPr>
          <p:cNvSpPr txBox="1"/>
          <p:nvPr/>
        </p:nvSpPr>
        <p:spPr>
          <a:xfrm>
            <a:off x="685801" y="1239600"/>
            <a:ext cx="10306049" cy="2031325"/>
          </a:xfrm>
          <a:prstGeom prst="rect">
            <a:avLst/>
          </a:prstGeom>
          <a:noFill/>
        </p:spPr>
        <p:txBody>
          <a:bodyPr wrap="square" rtlCol="0">
            <a:spAutoFit/>
          </a:bodyPr>
          <a:lstStyle/>
          <a:p>
            <a:r>
              <a:rPr lang="en-US" b="0" i="0" dirty="0" err="1">
                <a:solidFill>
                  <a:srgbClr val="D1D5DB"/>
                </a:solidFill>
                <a:effectLst/>
                <a:latin typeface="Söhne"/>
              </a:rPr>
              <a:t>EasyOCR</a:t>
            </a:r>
            <a:r>
              <a:rPr lang="en-US" b="0" i="0" dirty="0">
                <a:solidFill>
                  <a:srgbClr val="D1D5DB"/>
                </a:solidFill>
                <a:effectLst/>
                <a:latin typeface="Söhne"/>
              </a:rPr>
              <a:t> is a popular open-source Python library that makes text extraction from images straightforward and efficient. When combined with an object detection CNN model, </a:t>
            </a:r>
            <a:r>
              <a:rPr lang="en-US" b="0" i="0" dirty="0" err="1">
                <a:solidFill>
                  <a:srgbClr val="D1D5DB"/>
                </a:solidFill>
                <a:effectLst/>
                <a:latin typeface="Söhne"/>
              </a:rPr>
              <a:t>EasyOCR</a:t>
            </a:r>
            <a:r>
              <a:rPr lang="en-US" b="0" i="0" dirty="0">
                <a:solidFill>
                  <a:srgbClr val="D1D5DB"/>
                </a:solidFill>
                <a:effectLst/>
                <a:latin typeface="Söhne"/>
              </a:rPr>
              <a:t> can enhance the capabilities of the model by adding text recognition functionality.</a:t>
            </a:r>
          </a:p>
          <a:p>
            <a:r>
              <a:rPr lang="en-US" b="0" i="0" dirty="0" err="1">
                <a:solidFill>
                  <a:srgbClr val="D1D5DB"/>
                </a:solidFill>
                <a:effectLst/>
                <a:latin typeface="Söhne"/>
              </a:rPr>
              <a:t>EasyOCR</a:t>
            </a:r>
            <a:r>
              <a:rPr lang="en-US" b="0" i="0" dirty="0">
                <a:solidFill>
                  <a:srgbClr val="D1D5DB"/>
                </a:solidFill>
                <a:effectLst/>
                <a:latin typeface="Söhne"/>
              </a:rPr>
              <a:t> adds a valuable text recognition layer to an object detection CNN model, enabling it to not only detect objects in images but also extract the text from those objects. This integration opens up opportunities for a wide range of applications, such as document analysis, scene understanding, and real-time text extraction from images</a:t>
            </a:r>
            <a:endParaRPr lang="en-IN" dirty="0"/>
          </a:p>
        </p:txBody>
      </p:sp>
    </p:spTree>
    <p:extLst>
      <p:ext uri="{BB962C8B-B14F-4D97-AF65-F5344CB8AC3E}">
        <p14:creationId xmlns:p14="http://schemas.microsoft.com/office/powerpoint/2010/main" val="27762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p:txBody>
          <a:bodyPr/>
          <a:lstStyle/>
          <a:p>
            <a:r>
              <a:rPr lang="en-US" dirty="0"/>
              <a:t>Real time detection from webcam</a:t>
            </a: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a:xfrm>
            <a:off x="685802" y="1824037"/>
            <a:ext cx="4579696" cy="4012726"/>
          </a:xfrm>
        </p:spPr>
        <p:txBody>
          <a:bodyPr/>
          <a:lstStyle/>
          <a:p>
            <a:r>
              <a:rPr lang="en-US" b="0" i="0" dirty="0" err="1">
                <a:solidFill>
                  <a:srgbClr val="D1D5DB"/>
                </a:solidFill>
                <a:effectLst/>
                <a:latin typeface="Söhne"/>
              </a:rPr>
              <a:t>Haarcascades</a:t>
            </a:r>
            <a:r>
              <a:rPr lang="en-US" b="0" i="0" dirty="0">
                <a:solidFill>
                  <a:srgbClr val="D1D5DB"/>
                </a:solidFill>
                <a:effectLst/>
                <a:latin typeface="Söhne"/>
              </a:rPr>
              <a:t> are a type of object detection technique that can be effective for simple tasks like license plate detection.</a:t>
            </a:r>
          </a:p>
          <a:p>
            <a:r>
              <a:rPr lang="en-US" b="0" i="0" dirty="0">
                <a:solidFill>
                  <a:srgbClr val="D1D5DB"/>
                </a:solidFill>
                <a:effectLst/>
                <a:latin typeface="Söhne"/>
              </a:rPr>
              <a:t>As mentioned earlier, while </a:t>
            </a:r>
            <a:r>
              <a:rPr lang="en-US" b="0" i="0" dirty="0" err="1">
                <a:solidFill>
                  <a:srgbClr val="D1D5DB"/>
                </a:solidFill>
                <a:effectLst/>
                <a:latin typeface="Söhne"/>
              </a:rPr>
              <a:t>Haarcascades</a:t>
            </a:r>
            <a:r>
              <a:rPr lang="en-US" b="0" i="0" dirty="0">
                <a:solidFill>
                  <a:srgbClr val="D1D5DB"/>
                </a:solidFill>
                <a:effectLst/>
                <a:latin typeface="Söhne"/>
              </a:rPr>
              <a:t> are simple to implement and can work for basic tasks, modern deep learning-based object detection models, such as YOLO or SSD, typically offer more accurate and robust results for license plate detection. Additionally, integrating </a:t>
            </a:r>
            <a:r>
              <a:rPr lang="en-US" b="0" i="0" dirty="0" err="1">
                <a:solidFill>
                  <a:srgbClr val="D1D5DB"/>
                </a:solidFill>
                <a:effectLst/>
                <a:latin typeface="Söhne"/>
              </a:rPr>
              <a:t>EasyOCR</a:t>
            </a:r>
            <a:r>
              <a:rPr lang="en-US" b="0" i="0" dirty="0">
                <a:solidFill>
                  <a:srgbClr val="D1D5DB"/>
                </a:solidFill>
                <a:effectLst/>
                <a:latin typeface="Söhne"/>
              </a:rPr>
              <a:t> or other OCR libraries can enhance the script's capability to recognize the license plate numbers from the detected regions.</a:t>
            </a:r>
            <a:endParaRPr lang="en-US" dirty="0"/>
          </a:p>
        </p:txBody>
      </p:sp>
      <p:pic>
        <p:nvPicPr>
          <p:cNvPr id="6" name="Graphic 5" descr="Video camera">
            <a:extLst>
              <a:ext uri="{FF2B5EF4-FFF2-40B4-BE49-F238E27FC236}">
                <a16:creationId xmlns:a16="http://schemas.microsoft.com/office/drawing/2014/main" id="{7000A0BF-EAD0-43B7-0760-EA44127E6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9975" y="695325"/>
            <a:ext cx="914400" cy="914400"/>
          </a:xfrm>
          <a:prstGeom prst="rect">
            <a:avLst/>
          </a:prstGeom>
        </p:spPr>
      </p:pic>
      <p:pic>
        <p:nvPicPr>
          <p:cNvPr id="11" name="Picture 10">
            <a:extLst>
              <a:ext uri="{FF2B5EF4-FFF2-40B4-BE49-F238E27FC236}">
                <a16:creationId xmlns:a16="http://schemas.microsoft.com/office/drawing/2014/main" id="{9C44232A-9A12-6AF3-9A98-2BE83ACE64BB}"/>
              </a:ext>
            </a:extLst>
          </p:cNvPr>
          <p:cNvPicPr>
            <a:picLocks noChangeAspect="1"/>
          </p:cNvPicPr>
          <p:nvPr/>
        </p:nvPicPr>
        <p:blipFill>
          <a:blip r:embed="rId4"/>
          <a:stretch>
            <a:fillRect/>
          </a:stretch>
        </p:blipFill>
        <p:spPr>
          <a:xfrm>
            <a:off x="5265498" y="1921988"/>
            <a:ext cx="6137754" cy="3816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301437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945</TotalTime>
  <Words>1091</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Abadi</vt:lpstr>
      <vt:lpstr>Arial</vt:lpstr>
      <vt:lpstr>Arials</vt:lpstr>
      <vt:lpstr>Calibri</vt:lpstr>
      <vt:lpstr>Corbel</vt:lpstr>
      <vt:lpstr>Helvetica Neue</vt:lpstr>
      <vt:lpstr>Inter</vt:lpstr>
      <vt:lpstr>Roboto</vt:lpstr>
      <vt:lpstr>Söhne</vt:lpstr>
      <vt:lpstr>Wingdings</vt:lpstr>
      <vt:lpstr>Celestial</vt:lpstr>
      <vt:lpstr>AUTOMATIC LICENSE NUMBER PLATE DETECTION AND RECOGNITION</vt:lpstr>
      <vt:lpstr>introduction</vt:lpstr>
      <vt:lpstr>Objective</vt:lpstr>
      <vt:lpstr>Modules</vt:lpstr>
      <vt:lpstr>Workflow</vt:lpstr>
      <vt:lpstr>Step : 1  Greyscale  This is a very important step, in this process we will take each and every image and convert it into an array using OpenCV.</vt:lpstr>
      <vt:lpstr>PowerPoint Presentation</vt:lpstr>
      <vt:lpstr>Step : 5  Easy OCR to read text</vt:lpstr>
      <vt:lpstr>Real time detection from webcam</vt:lpstr>
      <vt:lpstr>Difficulties &amp; best practices</vt:lpstr>
      <vt:lpstr>Use case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Prashant Kadam</dc:creator>
  <cp:lastModifiedBy>Prashant Kadam</cp:lastModifiedBy>
  <cp:revision>1</cp:revision>
  <dcterms:created xsi:type="dcterms:W3CDTF">2023-07-27T06:30:29Z</dcterms:created>
  <dcterms:modified xsi:type="dcterms:W3CDTF">2023-07-28T18:24:31Z</dcterms:modified>
</cp:coreProperties>
</file>